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handoutMasterIdLst>
    <p:handoutMasterId r:id="rId22"/>
  </p:handoutMasterIdLst>
  <p:sldIdLst>
    <p:sldId id="643" r:id="rId2"/>
    <p:sldId id="534" r:id="rId3"/>
    <p:sldId id="574" r:id="rId4"/>
    <p:sldId id="647" r:id="rId5"/>
    <p:sldId id="671" r:id="rId6"/>
    <p:sldId id="672" r:id="rId7"/>
    <p:sldId id="673" r:id="rId8"/>
    <p:sldId id="674" r:id="rId9"/>
    <p:sldId id="675" r:id="rId10"/>
    <p:sldId id="679" r:id="rId11"/>
    <p:sldId id="676" r:id="rId12"/>
    <p:sldId id="678" r:id="rId13"/>
    <p:sldId id="677" r:id="rId14"/>
    <p:sldId id="681" r:id="rId15"/>
    <p:sldId id="684" r:id="rId16"/>
    <p:sldId id="682" r:id="rId17"/>
    <p:sldId id="683" r:id="rId18"/>
    <p:sldId id="658" r:id="rId19"/>
    <p:sldId id="680" r:id="rId20"/>
  </p:sldIdLst>
  <p:sldSz cx="12192000" cy="6858000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os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  <a:srgbClr val="3F8DC1"/>
    <a:srgbClr val="DDD937"/>
    <a:srgbClr val="73FB79"/>
    <a:srgbClr val="AAAAAA"/>
    <a:srgbClr val="9437FF"/>
    <a:srgbClr val="76D6FF"/>
    <a:srgbClr val="FFC000"/>
    <a:srgbClr val="1B513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364E88-36A4-48BB-BB19-D7BD495FE5C4}" v="1054" dt="2023-06-15T15:29:51.053"/>
    <p1510:client id="{E9E242E0-9481-FD44-95F8-0158260D8846}" v="664" dt="2023-06-15T09:21:03.5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5865"/>
  </p:normalViewPr>
  <p:slideViewPr>
    <p:cSldViewPr snapToGrid="0">
      <p:cViewPr varScale="1">
        <p:scale>
          <a:sx n="106" d="100"/>
          <a:sy n="106" d="100"/>
        </p:scale>
        <p:origin x="75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Caetano" userId="ba24568caaa58072" providerId="LiveId" clId="{D2364E88-36A4-48BB-BB19-D7BD495FE5C4}"/>
    <pc:docChg chg="undo custSel addSld delSld modSld sldOrd">
      <pc:chgData name="Carlos Caetano" userId="ba24568caaa58072" providerId="LiveId" clId="{D2364E88-36A4-48BB-BB19-D7BD495FE5C4}" dt="2023-06-15T15:29:51.053" v="2964" actId="207"/>
      <pc:docMkLst>
        <pc:docMk/>
      </pc:docMkLst>
      <pc:sldChg chg="add">
        <pc:chgData name="Carlos Caetano" userId="ba24568caaa58072" providerId="LiveId" clId="{D2364E88-36A4-48BB-BB19-D7BD495FE5C4}" dt="2023-06-14T20:50:21.264" v="1217"/>
        <pc:sldMkLst>
          <pc:docMk/>
          <pc:sldMk cId="2492941530" sldId="518"/>
        </pc:sldMkLst>
      </pc:sldChg>
      <pc:sldChg chg="add">
        <pc:chgData name="Carlos Caetano" userId="ba24568caaa58072" providerId="LiveId" clId="{D2364E88-36A4-48BB-BB19-D7BD495FE5C4}" dt="2023-06-14T20:50:21.264" v="1217"/>
        <pc:sldMkLst>
          <pc:docMk/>
          <pc:sldMk cId="2608561232" sldId="519"/>
        </pc:sldMkLst>
      </pc:sldChg>
      <pc:sldChg chg="add del">
        <pc:chgData name="Carlos Caetano" userId="ba24568caaa58072" providerId="LiveId" clId="{D2364E88-36A4-48BB-BB19-D7BD495FE5C4}" dt="2023-06-15T15:23:17.738" v="2754" actId="47"/>
        <pc:sldMkLst>
          <pc:docMk/>
          <pc:sldMk cId="1390981539" sldId="520"/>
        </pc:sldMkLst>
      </pc:sldChg>
      <pc:sldChg chg="addSp delSp modSp add del mod ord">
        <pc:chgData name="Carlos Caetano" userId="ba24568caaa58072" providerId="LiveId" clId="{D2364E88-36A4-48BB-BB19-D7BD495FE5C4}" dt="2023-06-15T15:01:41.798" v="1959" actId="47"/>
        <pc:sldMkLst>
          <pc:docMk/>
          <pc:sldMk cId="2550958149" sldId="521"/>
        </pc:sldMkLst>
        <pc:spChg chg="mod">
          <ac:chgData name="Carlos Caetano" userId="ba24568caaa58072" providerId="LiveId" clId="{D2364E88-36A4-48BB-BB19-D7BD495FE5C4}" dt="2023-06-15T14:39:20.227" v="1570"/>
          <ac:spMkLst>
            <pc:docMk/>
            <pc:sldMk cId="2550958149" sldId="521"/>
            <ac:spMk id="4" creationId="{D46195ED-B278-DC7B-A306-820AF7349B72}"/>
          </ac:spMkLst>
        </pc:spChg>
        <pc:spChg chg="mod">
          <ac:chgData name="Carlos Caetano" userId="ba24568caaa58072" providerId="LiveId" clId="{D2364E88-36A4-48BB-BB19-D7BD495FE5C4}" dt="2023-06-15T14:39:20.227" v="1570"/>
          <ac:spMkLst>
            <pc:docMk/>
            <pc:sldMk cId="2550958149" sldId="521"/>
            <ac:spMk id="6" creationId="{08B36EAD-936A-77C5-A76B-43F98B3B5AB9}"/>
          </ac:spMkLst>
        </pc:spChg>
        <pc:spChg chg="add del mod">
          <ac:chgData name="Carlos Caetano" userId="ba24568caaa58072" providerId="LiveId" clId="{D2364E88-36A4-48BB-BB19-D7BD495FE5C4}" dt="2023-06-15T14:50:36.411" v="1612"/>
          <ac:spMkLst>
            <pc:docMk/>
            <pc:sldMk cId="2550958149" sldId="521"/>
            <ac:spMk id="8" creationId="{0AC5738F-10C5-1F30-E02B-FC388EB5959C}"/>
          </ac:spMkLst>
        </pc:spChg>
        <pc:grpChg chg="add del mod">
          <ac:chgData name="Carlos Caetano" userId="ba24568caaa58072" providerId="LiveId" clId="{D2364E88-36A4-48BB-BB19-D7BD495FE5C4}" dt="2023-06-15T14:51:48.420" v="1635" actId="21"/>
          <ac:grpSpMkLst>
            <pc:docMk/>
            <pc:sldMk cId="2550958149" sldId="521"/>
            <ac:grpSpMk id="3" creationId="{7E420F97-7F8B-C6E9-F3BB-056A75499434}"/>
          </ac:grpSpMkLst>
        </pc:grpChg>
        <pc:picChg chg="mod">
          <ac:chgData name="Carlos Caetano" userId="ba24568caaa58072" providerId="LiveId" clId="{D2364E88-36A4-48BB-BB19-D7BD495FE5C4}" dt="2023-06-15T14:39:20.227" v="1570"/>
          <ac:picMkLst>
            <pc:docMk/>
            <pc:sldMk cId="2550958149" sldId="521"/>
            <ac:picMk id="5" creationId="{9F29C945-F683-87BE-1B72-EB73953D46D8}"/>
          </ac:picMkLst>
        </pc:picChg>
        <pc:cxnChg chg="mod">
          <ac:chgData name="Carlos Caetano" userId="ba24568caaa58072" providerId="LiveId" clId="{D2364E88-36A4-48BB-BB19-D7BD495FE5C4}" dt="2023-06-15T14:51:48.420" v="1635" actId="21"/>
          <ac:cxnSpMkLst>
            <pc:docMk/>
            <pc:sldMk cId="2550958149" sldId="521"/>
            <ac:cxnSpMk id="7" creationId="{33E32687-BDA6-16C1-8009-BBA60ED1E50B}"/>
          </ac:cxnSpMkLst>
        </pc:cxnChg>
      </pc:sldChg>
      <pc:sldChg chg="addSp modSp mod">
        <pc:chgData name="Carlos Caetano" userId="ba24568caaa58072" providerId="LiveId" clId="{D2364E88-36A4-48BB-BB19-D7BD495FE5C4}" dt="2023-06-13T17:37:18.011" v="456" actId="113"/>
        <pc:sldMkLst>
          <pc:docMk/>
          <pc:sldMk cId="3924408493" sldId="534"/>
        </pc:sldMkLst>
        <pc:spChg chg="add mod">
          <ac:chgData name="Carlos Caetano" userId="ba24568caaa58072" providerId="LiveId" clId="{D2364E88-36A4-48BB-BB19-D7BD495FE5C4}" dt="2023-06-13T17:36:13.776" v="450" actId="113"/>
          <ac:spMkLst>
            <pc:docMk/>
            <pc:sldMk cId="3924408493" sldId="534"/>
            <ac:spMk id="2" creationId="{4FE03AE2-BD48-5BF1-F5B2-D4AC2BB15C08}"/>
          </ac:spMkLst>
        </pc:spChg>
        <pc:spChg chg="mod">
          <ac:chgData name="Carlos Caetano" userId="ba24568caaa58072" providerId="LiveId" clId="{D2364E88-36A4-48BB-BB19-D7BD495FE5C4}" dt="2023-06-13T17:36:35.131" v="453" actId="113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D2364E88-36A4-48BB-BB19-D7BD495FE5C4}" dt="2023-06-13T17:37:18.011" v="456" actId="113"/>
          <ac:spMkLst>
            <pc:docMk/>
            <pc:sldMk cId="3924408493" sldId="534"/>
            <ac:spMk id="15" creationId="{00000000-0000-0000-0000-000000000000}"/>
          </ac:spMkLst>
        </pc:spChg>
      </pc:sldChg>
      <pc:sldChg chg="addSp delSp modSp mod">
        <pc:chgData name="Carlos Caetano" userId="ba24568caaa58072" providerId="LiveId" clId="{D2364E88-36A4-48BB-BB19-D7BD495FE5C4}" dt="2023-06-13T18:18:51.039" v="473" actId="108"/>
        <pc:sldMkLst>
          <pc:docMk/>
          <pc:sldMk cId="3510790809" sldId="574"/>
        </pc:sldMkLst>
        <pc:spChg chg="mod">
          <ac:chgData name="Carlos Caetano" userId="ba24568caaa58072" providerId="LiveId" clId="{D2364E88-36A4-48BB-BB19-D7BD495FE5C4}" dt="2023-06-13T18:18:51.039" v="473" actId="108"/>
          <ac:spMkLst>
            <pc:docMk/>
            <pc:sldMk cId="3510790809" sldId="574"/>
            <ac:spMk id="2" creationId="{099235AE-6722-8EA0-8320-93CF1117949A}"/>
          </ac:spMkLst>
        </pc:spChg>
        <pc:spChg chg="mod">
          <ac:chgData name="Carlos Caetano" userId="ba24568caaa58072" providerId="LiveId" clId="{D2364E88-36A4-48BB-BB19-D7BD495FE5C4}" dt="2023-06-13T17:13:43.202" v="367" actId="20577"/>
          <ac:spMkLst>
            <pc:docMk/>
            <pc:sldMk cId="3510790809" sldId="574"/>
            <ac:spMk id="3" creationId="{6BD232E3-E630-72AF-0810-78C9DD388F69}"/>
          </ac:spMkLst>
        </pc:spChg>
        <pc:spChg chg="add del mod">
          <ac:chgData name="Carlos Caetano" userId="ba24568caaa58072" providerId="LiveId" clId="{D2364E88-36A4-48BB-BB19-D7BD495FE5C4}" dt="2023-06-13T18:18:18.613" v="469" actId="478"/>
          <ac:spMkLst>
            <pc:docMk/>
            <pc:sldMk cId="3510790809" sldId="574"/>
            <ac:spMk id="5" creationId="{75BA2473-B764-AF91-617A-6359AEAE98CD}"/>
          </ac:spMkLst>
        </pc:spChg>
        <pc:spChg chg="mod">
          <ac:chgData name="Carlos Caetano" userId="ba24568caaa58072" providerId="LiveId" clId="{D2364E88-36A4-48BB-BB19-D7BD495FE5C4}" dt="2023-06-13T17:13:32.514" v="341" actId="20577"/>
          <ac:spMkLst>
            <pc:docMk/>
            <pc:sldMk cId="3510790809" sldId="574"/>
            <ac:spMk id="8" creationId="{00000000-0000-0000-0000-000000000000}"/>
          </ac:spMkLst>
        </pc:spChg>
      </pc:sldChg>
      <pc:sldChg chg="modSp mod">
        <pc:chgData name="Carlos Caetano" userId="ba24568caaa58072" providerId="LiveId" clId="{D2364E88-36A4-48BB-BB19-D7BD495FE5C4}" dt="2023-06-13T16:56:34.655" v="143" actId="20577"/>
        <pc:sldMkLst>
          <pc:docMk/>
          <pc:sldMk cId="927810259" sldId="643"/>
        </pc:sldMkLst>
        <pc:spChg chg="mod">
          <ac:chgData name="Carlos Caetano" userId="ba24568caaa58072" providerId="LiveId" clId="{D2364E88-36A4-48BB-BB19-D7BD495FE5C4}" dt="2023-06-13T16:56:34.655" v="143" actId="20577"/>
          <ac:spMkLst>
            <pc:docMk/>
            <pc:sldMk cId="927810259" sldId="643"/>
            <ac:spMk id="2" creationId="{00000000-0000-0000-0000-000000000000}"/>
          </ac:spMkLst>
        </pc:spChg>
        <pc:spChg chg="mod">
          <ac:chgData name="Carlos Caetano" userId="ba24568caaa58072" providerId="LiveId" clId="{D2364E88-36A4-48BB-BB19-D7BD495FE5C4}" dt="2023-06-13T15:02:57.716" v="1" actId="20577"/>
          <ac:spMkLst>
            <pc:docMk/>
            <pc:sldMk cId="927810259" sldId="643"/>
            <ac:spMk id="5" creationId="{00000000-0000-0000-0000-000000000000}"/>
          </ac:spMkLst>
        </pc:spChg>
      </pc:sldChg>
      <pc:sldChg chg="delSp modSp mod delAnim">
        <pc:chgData name="Carlos Caetano" userId="ba24568caaa58072" providerId="LiveId" clId="{D2364E88-36A4-48BB-BB19-D7BD495FE5C4}" dt="2023-06-13T19:19:25.229" v="589" actId="6549"/>
        <pc:sldMkLst>
          <pc:docMk/>
          <pc:sldMk cId="673700462" sldId="647"/>
        </pc:sldMkLst>
        <pc:spChg chg="mod">
          <ac:chgData name="Carlos Caetano" userId="ba24568caaa58072" providerId="LiveId" clId="{D2364E88-36A4-48BB-BB19-D7BD495FE5C4}" dt="2023-06-13T19:19:25.229" v="589" actId="6549"/>
          <ac:spMkLst>
            <pc:docMk/>
            <pc:sldMk cId="673700462" sldId="647"/>
            <ac:spMk id="2" creationId="{F12E2FF2-4824-089C-54CC-0A08422601AD}"/>
          </ac:spMkLst>
        </pc:spChg>
        <pc:spChg chg="mod">
          <ac:chgData name="Carlos Caetano" userId="ba24568caaa58072" providerId="LiveId" clId="{D2364E88-36A4-48BB-BB19-D7BD495FE5C4}" dt="2023-06-13T18:21:38.661" v="509" actId="20577"/>
          <ac:spMkLst>
            <pc:docMk/>
            <pc:sldMk cId="673700462" sldId="647"/>
            <ac:spMk id="5" creationId="{00000000-0000-0000-0000-000000000000}"/>
          </ac:spMkLst>
        </pc:spChg>
        <pc:spChg chg="del">
          <ac:chgData name="Carlos Caetano" userId="ba24568caaa58072" providerId="LiveId" clId="{D2364E88-36A4-48BB-BB19-D7BD495FE5C4}" dt="2023-06-13T18:22:44.302" v="512" actId="478"/>
          <ac:spMkLst>
            <pc:docMk/>
            <pc:sldMk cId="673700462" sldId="647"/>
            <ac:spMk id="10" creationId="{45BCAC37-B71D-8147-07E9-B72FB3762E0E}"/>
          </ac:spMkLst>
        </pc:spChg>
        <pc:spChg chg="mod">
          <ac:chgData name="Carlos Caetano" userId="ba24568caaa58072" providerId="LiveId" clId="{D2364E88-36A4-48BB-BB19-D7BD495FE5C4}" dt="2023-06-13T18:21:30.665" v="499" actId="20577"/>
          <ac:spMkLst>
            <pc:docMk/>
            <pc:sldMk cId="673700462" sldId="647"/>
            <ac:spMk id="11" creationId="{620EB427-CA54-8B58-0043-E78B33F3DEA7}"/>
          </ac:spMkLst>
        </pc:spChg>
        <pc:spChg chg="del">
          <ac:chgData name="Carlos Caetano" userId="ba24568caaa58072" providerId="LiveId" clId="{D2364E88-36A4-48BB-BB19-D7BD495FE5C4}" dt="2023-06-13T18:22:44.302" v="512" actId="478"/>
          <ac:spMkLst>
            <pc:docMk/>
            <pc:sldMk cId="673700462" sldId="647"/>
            <ac:spMk id="25" creationId="{A0938A76-22D3-8412-5E3E-63259F4A36E0}"/>
          </ac:spMkLst>
        </pc:spChg>
        <pc:spChg chg="del">
          <ac:chgData name="Carlos Caetano" userId="ba24568caaa58072" providerId="LiveId" clId="{D2364E88-36A4-48BB-BB19-D7BD495FE5C4}" dt="2023-06-13T18:22:44.302" v="512" actId="478"/>
          <ac:spMkLst>
            <pc:docMk/>
            <pc:sldMk cId="673700462" sldId="647"/>
            <ac:spMk id="26" creationId="{D67517E7-9373-D21D-1476-FE7228F8D26A}"/>
          </ac:spMkLst>
        </pc:spChg>
        <pc:spChg chg="del">
          <ac:chgData name="Carlos Caetano" userId="ba24568caaa58072" providerId="LiveId" clId="{D2364E88-36A4-48BB-BB19-D7BD495FE5C4}" dt="2023-06-13T18:22:44.302" v="512" actId="478"/>
          <ac:spMkLst>
            <pc:docMk/>
            <pc:sldMk cId="673700462" sldId="647"/>
            <ac:spMk id="31" creationId="{312ED96D-FC74-3E9C-6213-C735B82BB161}"/>
          </ac:spMkLst>
        </pc:spChg>
        <pc:spChg chg="del">
          <ac:chgData name="Carlos Caetano" userId="ba24568caaa58072" providerId="LiveId" clId="{D2364E88-36A4-48BB-BB19-D7BD495FE5C4}" dt="2023-06-13T18:22:44.302" v="512" actId="478"/>
          <ac:spMkLst>
            <pc:docMk/>
            <pc:sldMk cId="673700462" sldId="647"/>
            <ac:spMk id="48" creationId="{FC60C0BB-D60D-391A-A926-A3AFFD729DD1}"/>
          </ac:spMkLst>
        </pc:spChg>
        <pc:spChg chg="mod">
          <ac:chgData name="Carlos Caetano" userId="ba24568caaa58072" providerId="LiveId" clId="{D2364E88-36A4-48BB-BB19-D7BD495FE5C4}" dt="2023-06-13T19:16:48.863" v="522" actId="1076"/>
          <ac:spMkLst>
            <pc:docMk/>
            <pc:sldMk cId="673700462" sldId="647"/>
            <ac:spMk id="58" creationId="{87824EC2-5F23-2698-AB36-680A7D272B2F}"/>
          </ac:spMkLst>
        </pc:spChg>
        <pc:picChg chg="del">
          <ac:chgData name="Carlos Caetano" userId="ba24568caaa58072" providerId="LiveId" clId="{D2364E88-36A4-48BB-BB19-D7BD495FE5C4}" dt="2023-06-13T18:21:43.567" v="510" actId="478"/>
          <ac:picMkLst>
            <pc:docMk/>
            <pc:sldMk cId="673700462" sldId="647"/>
            <ac:picMk id="4" creationId="{6991BF9A-CEDE-564B-0B9E-0D3EB5630AD4}"/>
          </ac:picMkLst>
        </pc:picChg>
        <pc:picChg chg="del">
          <ac:chgData name="Carlos Caetano" userId="ba24568caaa58072" providerId="LiveId" clId="{D2364E88-36A4-48BB-BB19-D7BD495FE5C4}" dt="2023-06-13T18:21:44.229" v="511" actId="478"/>
          <ac:picMkLst>
            <pc:docMk/>
            <pc:sldMk cId="673700462" sldId="647"/>
            <ac:picMk id="8" creationId="{9321A049-C1CD-08A5-BF91-D43B2DFE7D40}"/>
          </ac:picMkLst>
        </pc:picChg>
      </pc:sldChg>
      <pc:sldChg chg="addSp delSp modSp add mod delAnim">
        <pc:chgData name="Carlos Caetano" userId="ba24568caaa58072" providerId="LiveId" clId="{D2364E88-36A4-48BB-BB19-D7BD495FE5C4}" dt="2023-06-14T13:28:10.556" v="598" actId="478"/>
        <pc:sldMkLst>
          <pc:docMk/>
          <pc:sldMk cId="2040117569" sldId="671"/>
        </pc:sldMkLst>
        <pc:spChg chg="del">
          <ac:chgData name="Carlos Caetano" userId="ba24568caaa58072" providerId="LiveId" clId="{D2364E88-36A4-48BB-BB19-D7BD495FE5C4}" dt="2023-06-13T18:27:13.657" v="519" actId="478"/>
          <ac:spMkLst>
            <pc:docMk/>
            <pc:sldMk cId="2040117569" sldId="671"/>
            <ac:spMk id="2" creationId="{F12E2FF2-4824-089C-54CC-0A08422601AD}"/>
          </ac:spMkLst>
        </pc:spChg>
        <pc:spChg chg="del">
          <ac:chgData name="Carlos Caetano" userId="ba24568caaa58072" providerId="LiveId" clId="{D2364E88-36A4-48BB-BB19-D7BD495FE5C4}" dt="2023-06-13T18:27:11.513" v="518" actId="478"/>
          <ac:spMkLst>
            <pc:docMk/>
            <pc:sldMk cId="2040117569" sldId="671"/>
            <ac:spMk id="58" creationId="{87824EC2-5F23-2698-AB36-680A7D272B2F}"/>
          </ac:spMkLst>
        </pc:spChg>
        <pc:picChg chg="add del mod">
          <ac:chgData name="Carlos Caetano" userId="ba24568caaa58072" providerId="LiveId" clId="{D2364E88-36A4-48BB-BB19-D7BD495FE5C4}" dt="2023-06-14T13:28:10.556" v="598" actId="478"/>
          <ac:picMkLst>
            <pc:docMk/>
            <pc:sldMk cId="2040117569" sldId="671"/>
            <ac:picMk id="1026" creationId="{03016515-286F-C40F-091B-9BA1389657F9}"/>
          </ac:picMkLst>
        </pc:picChg>
        <pc:picChg chg="add mod">
          <ac:chgData name="Carlos Caetano" userId="ba24568caaa58072" providerId="LiveId" clId="{D2364E88-36A4-48BB-BB19-D7BD495FE5C4}" dt="2023-06-13T18:27:19.636" v="520" actId="1076"/>
          <ac:picMkLst>
            <pc:docMk/>
            <pc:sldMk cId="2040117569" sldId="671"/>
            <ac:picMk id="1026" creationId="{A06735A1-0655-119D-B54F-97B8088806E0}"/>
          </ac:picMkLst>
        </pc:picChg>
      </pc:sldChg>
      <pc:sldChg chg="addSp modSp mod">
        <pc:chgData name="Carlos Caetano" userId="ba24568caaa58072" providerId="LiveId" clId="{D2364E88-36A4-48BB-BB19-D7BD495FE5C4}" dt="2023-06-15T15:29:51.053" v="2964" actId="207"/>
        <pc:sldMkLst>
          <pc:docMk/>
          <pc:sldMk cId="2795860187" sldId="675"/>
        </pc:sldMkLst>
        <pc:spChg chg="add mod">
          <ac:chgData name="Carlos Caetano" userId="ba24568caaa58072" providerId="LiveId" clId="{D2364E88-36A4-48BB-BB19-D7BD495FE5C4}" dt="2023-06-15T15:29:51.053" v="2964" actId="207"/>
          <ac:spMkLst>
            <pc:docMk/>
            <pc:sldMk cId="2795860187" sldId="675"/>
            <ac:spMk id="2" creationId="{5DEA0E5E-B03F-52BC-AE38-F16CEBB29E4F}"/>
          </ac:spMkLst>
        </pc:spChg>
      </pc:sldChg>
      <pc:sldChg chg="addSp delSp modSp add mod modAnim">
        <pc:chgData name="Carlos Caetano" userId="ba24568caaa58072" providerId="LiveId" clId="{D2364E88-36A4-48BB-BB19-D7BD495FE5C4}" dt="2023-06-14T18:03:15.016" v="1173" actId="1037"/>
        <pc:sldMkLst>
          <pc:docMk/>
          <pc:sldMk cId="2526963044" sldId="676"/>
        </pc:sldMkLst>
        <pc:spChg chg="mod">
          <ac:chgData name="Carlos Caetano" userId="ba24568caaa58072" providerId="LiveId" clId="{D2364E88-36A4-48BB-BB19-D7BD495FE5C4}" dt="2023-06-14T17:01:41.445" v="891" actId="207"/>
          <ac:spMkLst>
            <pc:docMk/>
            <pc:sldMk cId="2526963044" sldId="676"/>
            <ac:spMk id="2" creationId="{5DEA0E5E-B03F-52BC-AE38-F16CEBB29E4F}"/>
          </ac:spMkLst>
        </pc:spChg>
        <pc:spChg chg="add del">
          <ac:chgData name="Carlos Caetano" userId="ba24568caaa58072" providerId="LiveId" clId="{D2364E88-36A4-48BB-BB19-D7BD495FE5C4}" dt="2023-06-14T16:49:14.107" v="799" actId="478"/>
          <ac:spMkLst>
            <pc:docMk/>
            <pc:sldMk cId="2526963044" sldId="676"/>
            <ac:spMk id="7" creationId="{C5FCABBE-21BF-3E20-5D8C-727889D783E1}"/>
          </ac:spMkLst>
        </pc:spChg>
        <pc:spChg chg="add mod">
          <ac:chgData name="Carlos Caetano" userId="ba24568caaa58072" providerId="LiveId" clId="{D2364E88-36A4-48BB-BB19-D7BD495FE5C4}" dt="2023-06-14T18:03:15.016" v="1173" actId="1037"/>
          <ac:spMkLst>
            <pc:docMk/>
            <pc:sldMk cId="2526963044" sldId="676"/>
            <ac:spMk id="8" creationId="{BAD1E48F-92B0-D635-5A60-C8936E8DC8B9}"/>
          </ac:spMkLst>
        </pc:spChg>
        <pc:spChg chg="add mod">
          <ac:chgData name="Carlos Caetano" userId="ba24568caaa58072" providerId="LiveId" clId="{D2364E88-36A4-48BB-BB19-D7BD495FE5C4}" dt="2023-06-14T18:03:15.016" v="1173" actId="1037"/>
          <ac:spMkLst>
            <pc:docMk/>
            <pc:sldMk cId="2526963044" sldId="676"/>
            <ac:spMk id="9" creationId="{A68A1BE1-88BE-2D43-87F1-306588C8BA19}"/>
          </ac:spMkLst>
        </pc:spChg>
        <pc:spChg chg="add mod">
          <ac:chgData name="Carlos Caetano" userId="ba24568caaa58072" providerId="LiveId" clId="{D2364E88-36A4-48BB-BB19-D7BD495FE5C4}" dt="2023-06-14T18:03:15.016" v="1173" actId="1037"/>
          <ac:spMkLst>
            <pc:docMk/>
            <pc:sldMk cId="2526963044" sldId="676"/>
            <ac:spMk id="10" creationId="{63DB8125-5545-CAB2-DBDD-D44D09A54E66}"/>
          </ac:spMkLst>
        </pc:spChg>
        <pc:spChg chg="add mod">
          <ac:chgData name="Carlos Caetano" userId="ba24568caaa58072" providerId="LiveId" clId="{D2364E88-36A4-48BB-BB19-D7BD495FE5C4}" dt="2023-06-14T18:03:15.016" v="1173" actId="1037"/>
          <ac:spMkLst>
            <pc:docMk/>
            <pc:sldMk cId="2526963044" sldId="676"/>
            <ac:spMk id="13" creationId="{FD49807A-9E83-5158-D0C5-4612CA119A39}"/>
          </ac:spMkLst>
        </pc:spChg>
        <pc:grpChg chg="add mod">
          <ac:chgData name="Carlos Caetano" userId="ba24568caaa58072" providerId="LiveId" clId="{D2364E88-36A4-48BB-BB19-D7BD495FE5C4}" dt="2023-06-14T18:03:15.016" v="1173" actId="1037"/>
          <ac:grpSpMkLst>
            <pc:docMk/>
            <pc:sldMk cId="2526963044" sldId="676"/>
            <ac:grpSpMk id="14" creationId="{E0F7EEBA-8B51-802F-61F9-0C296F2BBA8B}"/>
          </ac:grpSpMkLst>
        </pc:grpChg>
        <pc:picChg chg="mod">
          <ac:chgData name="Carlos Caetano" userId="ba24568caaa58072" providerId="LiveId" clId="{D2364E88-36A4-48BB-BB19-D7BD495FE5C4}" dt="2023-06-14T16:51:49.492" v="841" actId="1076"/>
          <ac:picMkLst>
            <pc:docMk/>
            <pc:sldMk cId="2526963044" sldId="676"/>
            <ac:picMk id="4" creationId="{D22FEFEC-CFBD-A973-3BD9-09426F594CBD}"/>
          </ac:picMkLst>
        </pc:picChg>
        <pc:picChg chg="mod">
          <ac:chgData name="Carlos Caetano" userId="ba24568caaa58072" providerId="LiveId" clId="{D2364E88-36A4-48BB-BB19-D7BD495FE5C4}" dt="2023-06-14T16:50:40.889" v="823" actId="1076"/>
          <ac:picMkLst>
            <pc:docMk/>
            <pc:sldMk cId="2526963044" sldId="676"/>
            <ac:picMk id="17" creationId="{E4D139CC-08DE-768F-BA82-484210372566}"/>
          </ac:picMkLst>
        </pc:picChg>
      </pc:sldChg>
      <pc:sldChg chg="addSp delSp modSp add mod modAnim">
        <pc:chgData name="Carlos Caetano" userId="ba24568caaa58072" providerId="LiveId" clId="{D2364E88-36A4-48BB-BB19-D7BD495FE5C4}" dt="2023-06-14T22:08:54.379" v="1568" actId="207"/>
        <pc:sldMkLst>
          <pc:docMk/>
          <pc:sldMk cId="2759917764" sldId="677"/>
        </pc:sldMkLst>
        <pc:spChg chg="del">
          <ac:chgData name="Carlos Caetano" userId="ba24568caaa58072" providerId="LiveId" clId="{D2364E88-36A4-48BB-BB19-D7BD495FE5C4}" dt="2023-06-14T17:38:50.093" v="1007" actId="478"/>
          <ac:spMkLst>
            <pc:docMk/>
            <pc:sldMk cId="2759917764" sldId="677"/>
            <ac:spMk id="2" creationId="{5DEA0E5E-B03F-52BC-AE38-F16CEBB29E4F}"/>
          </ac:spMkLst>
        </pc:spChg>
        <pc:spChg chg="add del mod">
          <ac:chgData name="Carlos Caetano" userId="ba24568caaa58072" providerId="LiveId" clId="{D2364E88-36A4-48BB-BB19-D7BD495FE5C4}" dt="2023-06-14T18:04:14.022" v="1176" actId="478"/>
          <ac:spMkLst>
            <pc:docMk/>
            <pc:sldMk cId="2759917764" sldId="677"/>
            <ac:spMk id="3" creationId="{1A43A1E4-9DF6-116F-9866-1ABF5F70CA05}"/>
          </ac:spMkLst>
        </pc:spChg>
        <pc:spChg chg="mod">
          <ac:chgData name="Carlos Caetano" userId="ba24568caaa58072" providerId="LiveId" clId="{D2364E88-36A4-48BB-BB19-D7BD495FE5C4}" dt="2023-06-14T18:07:43.064" v="1197" actId="20577"/>
          <ac:spMkLst>
            <pc:docMk/>
            <pc:sldMk cId="2759917764" sldId="677"/>
            <ac:spMk id="5" creationId="{00000000-0000-0000-0000-000000000000}"/>
          </ac:spMkLst>
        </pc:spChg>
        <pc:spChg chg="add mod">
          <ac:chgData name="Carlos Caetano" userId="ba24568caaa58072" providerId="LiveId" clId="{D2364E88-36A4-48BB-BB19-D7BD495FE5C4}" dt="2023-06-14T22:08:54.379" v="1568" actId="207"/>
          <ac:spMkLst>
            <pc:docMk/>
            <pc:sldMk cId="2759917764" sldId="677"/>
            <ac:spMk id="7" creationId="{68B43314-CDE5-4734-998F-67C1F31C4B16}"/>
          </ac:spMkLst>
        </pc:spChg>
        <pc:spChg chg="add del mod">
          <ac:chgData name="Carlos Caetano" userId="ba24568caaa58072" providerId="LiveId" clId="{D2364E88-36A4-48BB-BB19-D7BD495FE5C4}" dt="2023-06-14T17:42:43.936" v="1096" actId="478"/>
          <ac:spMkLst>
            <pc:docMk/>
            <pc:sldMk cId="2759917764" sldId="677"/>
            <ac:spMk id="15" creationId="{21A5CB52-B369-8025-D42C-88292C2B6444}"/>
          </ac:spMkLst>
        </pc:spChg>
        <pc:spChg chg="add del mod">
          <ac:chgData name="Carlos Caetano" userId="ba24568caaa58072" providerId="LiveId" clId="{D2364E88-36A4-48BB-BB19-D7BD495FE5C4}" dt="2023-06-14T21:09:29.354" v="1276" actId="478"/>
          <ac:spMkLst>
            <pc:docMk/>
            <pc:sldMk cId="2759917764" sldId="677"/>
            <ac:spMk id="19" creationId="{6797AE99-FEFA-8EC7-1F48-FB1D44598A38}"/>
          </ac:spMkLst>
        </pc:spChg>
        <pc:spChg chg="add mod">
          <ac:chgData name="Carlos Caetano" userId="ba24568caaa58072" providerId="LiveId" clId="{D2364E88-36A4-48BB-BB19-D7BD495FE5C4}" dt="2023-06-14T22:07:59.011" v="1497" actId="1076"/>
          <ac:spMkLst>
            <pc:docMk/>
            <pc:sldMk cId="2759917764" sldId="677"/>
            <ac:spMk id="20" creationId="{9FD15CEA-C062-3079-5211-1162138944E0}"/>
          </ac:spMkLst>
        </pc:spChg>
        <pc:spChg chg="mod">
          <ac:chgData name="Carlos Caetano" userId="ba24568caaa58072" providerId="LiveId" clId="{D2364E88-36A4-48BB-BB19-D7BD495FE5C4}" dt="2023-06-14T17:51:50.555" v="1149" actId="20577"/>
          <ac:spMkLst>
            <pc:docMk/>
            <pc:sldMk cId="2759917764" sldId="677"/>
            <ac:spMk id="21" creationId="{19D9A386-1AFF-9769-CAFB-E40C8629B5A0}"/>
          </ac:spMkLst>
        </pc:spChg>
        <pc:grpChg chg="del">
          <ac:chgData name="Carlos Caetano" userId="ba24568caaa58072" providerId="LiveId" clId="{D2364E88-36A4-48BB-BB19-D7BD495FE5C4}" dt="2023-06-14T17:38:52.483" v="1008" actId="478"/>
          <ac:grpSpMkLst>
            <pc:docMk/>
            <pc:sldMk cId="2759917764" sldId="677"/>
            <ac:grpSpMk id="14" creationId="{E0F7EEBA-8B51-802F-61F9-0C296F2BBA8B}"/>
          </ac:grpSpMkLst>
        </pc:grpChg>
        <pc:picChg chg="del mod">
          <ac:chgData name="Carlos Caetano" userId="ba24568caaa58072" providerId="LiveId" clId="{D2364E88-36A4-48BB-BB19-D7BD495FE5C4}" dt="2023-06-14T18:04:15.162" v="1177" actId="478"/>
          <ac:picMkLst>
            <pc:docMk/>
            <pc:sldMk cId="2759917764" sldId="677"/>
            <ac:picMk id="4" creationId="{D22FEFEC-CFBD-A973-3BD9-09426F594CBD}"/>
          </ac:picMkLst>
        </pc:picChg>
        <pc:picChg chg="add del mod">
          <ac:chgData name="Carlos Caetano" userId="ba24568caaa58072" providerId="LiveId" clId="{D2364E88-36A4-48BB-BB19-D7BD495FE5C4}" dt="2023-06-14T18:07:27.259" v="1178" actId="478"/>
          <ac:picMkLst>
            <pc:docMk/>
            <pc:sldMk cId="2759917764" sldId="677"/>
            <ac:picMk id="16" creationId="{E435B153-1615-3C71-329B-0F5267E41C3D}"/>
          </ac:picMkLst>
        </pc:picChg>
        <pc:picChg chg="del">
          <ac:chgData name="Carlos Caetano" userId="ba24568caaa58072" providerId="LiveId" clId="{D2364E88-36A4-48BB-BB19-D7BD495FE5C4}" dt="2023-06-14T17:35:26.609" v="940" actId="478"/>
          <ac:picMkLst>
            <pc:docMk/>
            <pc:sldMk cId="2759917764" sldId="677"/>
            <ac:picMk id="17" creationId="{E4D139CC-08DE-768F-BA82-484210372566}"/>
          </ac:picMkLst>
        </pc:picChg>
      </pc:sldChg>
      <pc:sldChg chg="modSp add mod ord modAnim">
        <pc:chgData name="Carlos Caetano" userId="ba24568caaa58072" providerId="LiveId" clId="{D2364E88-36A4-48BB-BB19-D7BD495FE5C4}" dt="2023-06-14T18:08:35.876" v="1211" actId="20577"/>
        <pc:sldMkLst>
          <pc:docMk/>
          <pc:sldMk cId="4132998602" sldId="678"/>
        </pc:sldMkLst>
        <pc:spChg chg="mod">
          <ac:chgData name="Carlos Caetano" userId="ba24568caaa58072" providerId="LiveId" clId="{D2364E88-36A4-48BB-BB19-D7BD495FE5C4}" dt="2023-06-14T18:01:32.302" v="1151" actId="1036"/>
          <ac:spMkLst>
            <pc:docMk/>
            <pc:sldMk cId="4132998602" sldId="678"/>
            <ac:spMk id="3" creationId="{1A43A1E4-9DF6-116F-9866-1ABF5F70CA05}"/>
          </ac:spMkLst>
        </pc:spChg>
        <pc:spChg chg="mod">
          <ac:chgData name="Carlos Caetano" userId="ba24568caaa58072" providerId="LiveId" clId="{D2364E88-36A4-48BB-BB19-D7BD495FE5C4}" dt="2023-06-14T18:08:35.876" v="1211" actId="20577"/>
          <ac:spMkLst>
            <pc:docMk/>
            <pc:sldMk cId="4132998602" sldId="678"/>
            <ac:spMk id="7" creationId="{68B43314-CDE5-4734-998F-67C1F31C4B16}"/>
          </ac:spMkLst>
        </pc:spChg>
      </pc:sldChg>
      <pc:sldChg chg="addSp delSp modSp mod delAnim modAnim">
        <pc:chgData name="Carlos Caetano" userId="ba24568caaa58072" providerId="LiveId" clId="{D2364E88-36A4-48BB-BB19-D7BD495FE5C4}" dt="2023-06-15T15:06:42.273" v="2147" actId="207"/>
        <pc:sldMkLst>
          <pc:docMk/>
          <pc:sldMk cId="3191445088" sldId="682"/>
        </pc:sldMkLst>
        <pc:spChg chg="mod">
          <ac:chgData name="Carlos Caetano" userId="ba24568caaa58072" providerId="LiveId" clId="{D2364E88-36A4-48BB-BB19-D7BD495FE5C4}" dt="2023-06-15T15:01:11.533" v="1957" actId="113"/>
          <ac:spMkLst>
            <pc:docMk/>
            <pc:sldMk cId="3191445088" sldId="682"/>
            <ac:spMk id="2" creationId="{5F07D7FA-B9C1-E681-9BD6-0EB2ED3D0E92}"/>
          </ac:spMkLst>
        </pc:spChg>
        <pc:spChg chg="del">
          <ac:chgData name="Carlos Caetano" userId="ba24568caaa58072" providerId="LiveId" clId="{D2364E88-36A4-48BB-BB19-D7BD495FE5C4}" dt="2023-06-15T14:50:16.055" v="1609" actId="478"/>
          <ac:spMkLst>
            <pc:docMk/>
            <pc:sldMk cId="3191445088" sldId="682"/>
            <ac:spMk id="7" creationId="{F613A860-F5BC-CA09-A2F9-7B2728F213BC}"/>
          </ac:spMkLst>
        </pc:spChg>
        <pc:spChg chg="mod">
          <ac:chgData name="Carlos Caetano" userId="ba24568caaa58072" providerId="LiveId" clId="{D2364E88-36A4-48BB-BB19-D7BD495FE5C4}" dt="2023-06-15T14:50:00.542" v="1606"/>
          <ac:spMkLst>
            <pc:docMk/>
            <pc:sldMk cId="3191445088" sldId="682"/>
            <ac:spMk id="8" creationId="{F0D0C29C-D8E3-A0BF-E7EF-D5488B485C5D}"/>
          </ac:spMkLst>
        </pc:spChg>
        <pc:spChg chg="mod">
          <ac:chgData name="Carlos Caetano" userId="ba24568caaa58072" providerId="LiveId" clId="{D2364E88-36A4-48BB-BB19-D7BD495FE5C4}" dt="2023-06-15T14:50:00.542" v="1606"/>
          <ac:spMkLst>
            <pc:docMk/>
            <pc:sldMk cId="3191445088" sldId="682"/>
            <ac:spMk id="10" creationId="{AD615DE7-30A0-E0B2-8C0C-103C6CEFC848}"/>
          </ac:spMkLst>
        </pc:spChg>
        <pc:spChg chg="add mod">
          <ac:chgData name="Carlos Caetano" userId="ba24568caaa58072" providerId="LiveId" clId="{D2364E88-36A4-48BB-BB19-D7BD495FE5C4}" dt="2023-06-15T14:53:40.425" v="1642"/>
          <ac:spMkLst>
            <pc:docMk/>
            <pc:sldMk cId="3191445088" sldId="682"/>
            <ac:spMk id="13" creationId="{C815A06B-AD37-A818-CD86-05E89D5DF65E}"/>
          </ac:spMkLst>
        </pc:spChg>
        <pc:spChg chg="add mod">
          <ac:chgData name="Carlos Caetano" userId="ba24568caaa58072" providerId="LiveId" clId="{D2364E88-36A4-48BB-BB19-D7BD495FE5C4}" dt="2023-06-15T15:06:42.273" v="2147" actId="207"/>
          <ac:spMkLst>
            <pc:docMk/>
            <pc:sldMk cId="3191445088" sldId="682"/>
            <ac:spMk id="14" creationId="{D9FAF6D4-0583-7443-4B88-14E93BCBAD40}"/>
          </ac:spMkLst>
        </pc:spChg>
        <pc:grpChg chg="add mod">
          <ac:chgData name="Carlos Caetano" userId="ba24568caaa58072" providerId="LiveId" clId="{D2364E88-36A4-48BB-BB19-D7BD495FE5C4}" dt="2023-06-15T15:03:27.924" v="1986" actId="1035"/>
          <ac:grpSpMkLst>
            <pc:docMk/>
            <pc:sldMk cId="3191445088" sldId="682"/>
            <ac:grpSpMk id="3" creationId="{1D6B698E-0623-B509-BB74-4B8FB59B80EF}"/>
          </ac:grpSpMkLst>
        </pc:grpChg>
        <pc:grpChg chg="del">
          <ac:chgData name="Carlos Caetano" userId="ba24568caaa58072" providerId="LiveId" clId="{D2364E88-36A4-48BB-BB19-D7BD495FE5C4}" dt="2023-06-15T14:49:33.138" v="1601" actId="478"/>
          <ac:grpSpMkLst>
            <pc:docMk/>
            <pc:sldMk cId="3191445088" sldId="682"/>
            <ac:grpSpMk id="135" creationId="{0942323E-20FB-37D0-B8B8-7F95E174989B}"/>
          </ac:grpSpMkLst>
        </pc:grpChg>
        <pc:picChg chg="del">
          <ac:chgData name="Carlos Caetano" userId="ba24568caaa58072" providerId="LiveId" clId="{D2364E88-36A4-48BB-BB19-D7BD495FE5C4}" dt="2023-06-15T14:49:31.122" v="1600" actId="478"/>
          <ac:picMkLst>
            <pc:docMk/>
            <pc:sldMk cId="3191445088" sldId="682"/>
            <ac:picMk id="4" creationId="{72D3D057-CD5E-ECD7-E609-7F0DA8AAE1B9}"/>
          </ac:picMkLst>
        </pc:picChg>
        <pc:picChg chg="mod">
          <ac:chgData name="Carlos Caetano" userId="ba24568caaa58072" providerId="LiveId" clId="{D2364E88-36A4-48BB-BB19-D7BD495FE5C4}" dt="2023-06-15T14:50:00.542" v="1606"/>
          <ac:picMkLst>
            <pc:docMk/>
            <pc:sldMk cId="3191445088" sldId="682"/>
            <ac:picMk id="9" creationId="{CB232CB8-98C0-6404-6263-21C996DE8D14}"/>
          </ac:picMkLst>
        </pc:picChg>
        <pc:cxnChg chg="mod">
          <ac:chgData name="Carlos Caetano" userId="ba24568caaa58072" providerId="LiveId" clId="{D2364E88-36A4-48BB-BB19-D7BD495FE5C4}" dt="2023-06-15T14:50:00.542" v="1606"/>
          <ac:cxnSpMkLst>
            <pc:docMk/>
            <pc:sldMk cId="3191445088" sldId="682"/>
            <ac:cxnSpMk id="12" creationId="{D6B58A83-F1D4-7F0B-5956-5942BFD2BEE5}"/>
          </ac:cxnSpMkLst>
        </pc:cxnChg>
        <pc:cxnChg chg="mod">
          <ac:chgData name="Carlos Caetano" userId="ba24568caaa58072" providerId="LiveId" clId="{D2364E88-36A4-48BB-BB19-D7BD495FE5C4}" dt="2023-06-15T14:49:33.138" v="1601" actId="478"/>
          <ac:cxnSpMkLst>
            <pc:docMk/>
            <pc:sldMk cId="3191445088" sldId="682"/>
            <ac:cxnSpMk id="71" creationId="{CD0219E5-6E78-0E28-3EBA-CE800FBB5464}"/>
          </ac:cxnSpMkLst>
        </pc:cxnChg>
      </pc:sldChg>
      <pc:sldChg chg="addSp delSp modSp add mod ord delAnim">
        <pc:chgData name="Carlos Caetano" userId="ba24568caaa58072" providerId="LiveId" clId="{D2364E88-36A4-48BB-BB19-D7BD495FE5C4}" dt="2023-06-15T15:25:44.803" v="2962" actId="207"/>
        <pc:sldMkLst>
          <pc:docMk/>
          <pc:sldMk cId="2056393798" sldId="683"/>
        </pc:sldMkLst>
        <pc:spChg chg="mod">
          <ac:chgData name="Carlos Caetano" userId="ba24568caaa58072" providerId="LiveId" clId="{D2364E88-36A4-48BB-BB19-D7BD495FE5C4}" dt="2023-06-15T15:16:17.105" v="2534" actId="207"/>
          <ac:spMkLst>
            <pc:docMk/>
            <pc:sldMk cId="2056393798" sldId="683"/>
            <ac:spMk id="2" creationId="{5F07D7FA-B9C1-E681-9BD6-0EB2ED3D0E92}"/>
          </ac:spMkLst>
        </pc:spChg>
        <pc:spChg chg="add mod">
          <ac:chgData name="Carlos Caetano" userId="ba24568caaa58072" providerId="LiveId" clId="{D2364E88-36A4-48BB-BB19-D7BD495FE5C4}" dt="2023-06-15T15:24:52.187" v="2944" actId="1036"/>
          <ac:spMkLst>
            <pc:docMk/>
            <pc:sldMk cId="2056393798" sldId="683"/>
            <ac:spMk id="3" creationId="{986BD6EA-B8B8-369E-504F-583E13D8DDD3}"/>
          </ac:spMkLst>
        </pc:spChg>
        <pc:spChg chg="mod">
          <ac:chgData name="Carlos Caetano" userId="ba24568caaa58072" providerId="LiveId" clId="{D2364E88-36A4-48BB-BB19-D7BD495FE5C4}" dt="2023-06-15T14:48:36.259" v="1594" actId="20577"/>
          <ac:spMkLst>
            <pc:docMk/>
            <pc:sldMk cId="2056393798" sldId="683"/>
            <ac:spMk id="5" creationId="{00000000-0000-0000-0000-000000000000}"/>
          </ac:spMkLst>
        </pc:spChg>
        <pc:spChg chg="del">
          <ac:chgData name="Carlos Caetano" userId="ba24568caaa58072" providerId="LiveId" clId="{D2364E88-36A4-48BB-BB19-D7BD495FE5C4}" dt="2023-06-15T15:11:59.289" v="2261" actId="478"/>
          <ac:spMkLst>
            <pc:docMk/>
            <pc:sldMk cId="2056393798" sldId="683"/>
            <ac:spMk id="7" creationId="{F613A860-F5BC-CA09-A2F9-7B2728F213BC}"/>
          </ac:spMkLst>
        </pc:spChg>
        <pc:spChg chg="add mod">
          <ac:chgData name="Carlos Caetano" userId="ba24568caaa58072" providerId="LiveId" clId="{D2364E88-36A4-48BB-BB19-D7BD495FE5C4}" dt="2023-06-15T15:24:47.670" v="2930" actId="1035"/>
          <ac:spMkLst>
            <pc:docMk/>
            <pc:sldMk cId="2056393798" sldId="683"/>
            <ac:spMk id="8" creationId="{713A6981-92B8-D6F4-2D48-53BF8BDB697C}"/>
          </ac:spMkLst>
        </pc:spChg>
        <pc:spChg chg="add mod">
          <ac:chgData name="Carlos Caetano" userId="ba24568caaa58072" providerId="LiveId" clId="{D2364E88-36A4-48BB-BB19-D7BD495FE5C4}" dt="2023-06-15T15:24:56.254" v="2955" actId="1035"/>
          <ac:spMkLst>
            <pc:docMk/>
            <pc:sldMk cId="2056393798" sldId="683"/>
            <ac:spMk id="10" creationId="{F2E4FC58-79FB-E3D9-D3E6-39B5D7D88C16}"/>
          </ac:spMkLst>
        </pc:spChg>
        <pc:spChg chg="add mod">
          <ac:chgData name="Carlos Caetano" userId="ba24568caaa58072" providerId="LiveId" clId="{D2364E88-36A4-48BB-BB19-D7BD495FE5C4}" dt="2023-06-15T15:25:44.803" v="2962" actId="207"/>
          <ac:spMkLst>
            <pc:docMk/>
            <pc:sldMk cId="2056393798" sldId="683"/>
            <ac:spMk id="12" creationId="{5ECF5624-55F3-7024-AFF1-A129AB2368DE}"/>
          </ac:spMkLst>
        </pc:spChg>
        <pc:grpChg chg="del">
          <ac:chgData name="Carlos Caetano" userId="ba24568caaa58072" providerId="LiveId" clId="{D2364E88-36A4-48BB-BB19-D7BD495FE5C4}" dt="2023-06-15T15:10:03.156" v="2148" actId="478"/>
          <ac:grpSpMkLst>
            <pc:docMk/>
            <pc:sldMk cId="2056393798" sldId="683"/>
            <ac:grpSpMk id="135" creationId="{0942323E-20FB-37D0-B8B8-7F95E174989B}"/>
          </ac:grpSpMkLst>
        </pc:grpChg>
        <pc:picChg chg="mod">
          <ac:chgData name="Carlos Caetano" userId="ba24568caaa58072" providerId="LiveId" clId="{D2364E88-36A4-48BB-BB19-D7BD495FE5C4}" dt="2023-06-15T15:14:09.122" v="2499" actId="1076"/>
          <ac:picMkLst>
            <pc:docMk/>
            <pc:sldMk cId="2056393798" sldId="683"/>
            <ac:picMk id="4" creationId="{72D3D057-CD5E-ECD7-E609-7F0DA8AAE1B9}"/>
          </ac:picMkLst>
        </pc:picChg>
        <pc:cxnChg chg="mod">
          <ac:chgData name="Carlos Caetano" userId="ba24568caaa58072" providerId="LiveId" clId="{D2364E88-36A4-48BB-BB19-D7BD495FE5C4}" dt="2023-06-15T15:10:03.156" v="2148" actId="478"/>
          <ac:cxnSpMkLst>
            <pc:docMk/>
            <pc:sldMk cId="2056393798" sldId="683"/>
            <ac:cxnSpMk id="71" creationId="{CD0219E5-6E78-0E28-3EBA-CE800FBB5464}"/>
          </ac:cxnSpMkLst>
        </pc:cxnChg>
      </pc:sldChg>
      <pc:sldChg chg="addSp modSp add mod ord">
        <pc:chgData name="Carlos Caetano" userId="ba24568caaa58072" providerId="LiveId" clId="{D2364E88-36A4-48BB-BB19-D7BD495FE5C4}" dt="2023-06-15T14:52:19.610" v="1641"/>
        <pc:sldMkLst>
          <pc:docMk/>
          <pc:sldMk cId="1168647527" sldId="684"/>
        </pc:sldMkLst>
        <pc:spChg chg="add mod">
          <ac:chgData name="Carlos Caetano" userId="ba24568caaa58072" providerId="LiveId" clId="{D2364E88-36A4-48BB-BB19-D7BD495FE5C4}" dt="2023-06-15T14:50:38.941" v="1613"/>
          <ac:spMkLst>
            <pc:docMk/>
            <pc:sldMk cId="1168647527" sldId="684"/>
            <ac:spMk id="3" creationId="{50B0877D-E209-C0C6-8789-9AABEAE30092}"/>
          </ac:spMkLst>
        </pc:spChg>
        <pc:spChg chg="mod">
          <ac:chgData name="Carlos Caetano" userId="ba24568caaa58072" providerId="LiveId" clId="{D2364E88-36A4-48BB-BB19-D7BD495FE5C4}" dt="2023-06-15T14:50:46.159" v="1625" actId="1035"/>
          <ac:spMkLst>
            <pc:docMk/>
            <pc:sldMk cId="1168647527" sldId="684"/>
            <ac:spMk id="7" creationId="{F613A860-F5BC-CA09-A2F9-7B2728F213BC}"/>
          </ac:spMkLst>
        </pc:spChg>
        <pc:grpChg chg="mod">
          <ac:chgData name="Carlos Caetano" userId="ba24568caaa58072" providerId="LiveId" clId="{D2364E88-36A4-48BB-BB19-D7BD495FE5C4}" dt="2023-06-15T14:50:52.566" v="1631" actId="1035"/>
          <ac:grpSpMkLst>
            <pc:docMk/>
            <pc:sldMk cId="1168647527" sldId="684"/>
            <ac:grpSpMk id="135" creationId="{0942323E-20FB-37D0-B8B8-7F95E174989B}"/>
          </ac:grpSpMkLst>
        </pc:grpChg>
      </pc:sldChg>
      <pc:sldChg chg="add del">
        <pc:chgData name="Carlos Caetano" userId="ba24568caaa58072" providerId="LiveId" clId="{D2364E88-36A4-48BB-BB19-D7BD495FE5C4}" dt="2023-06-15T14:49:43.089" v="1604"/>
        <pc:sldMkLst>
          <pc:docMk/>
          <pc:sldMk cId="894380001" sldId="685"/>
        </pc:sldMkLst>
      </pc:sldChg>
      <pc:sldChg chg="addSp delSp modSp add del mod">
        <pc:chgData name="Carlos Caetano" userId="ba24568caaa58072" providerId="LiveId" clId="{D2364E88-36A4-48BB-BB19-D7BD495FE5C4}" dt="2023-06-15T14:52:08.284" v="1639" actId="47"/>
        <pc:sldMkLst>
          <pc:docMk/>
          <pc:sldMk cId="3108942685" sldId="685"/>
        </pc:sldMkLst>
        <pc:spChg chg="mod">
          <ac:chgData name="Carlos Caetano" userId="ba24568caaa58072" providerId="LiveId" clId="{D2364E88-36A4-48BB-BB19-D7BD495FE5C4}" dt="2023-06-15T14:51:56.874" v="1638" actId="14100"/>
          <ac:spMkLst>
            <pc:docMk/>
            <pc:sldMk cId="3108942685" sldId="685"/>
            <ac:spMk id="2" creationId="{5F07D7FA-B9C1-E681-9BD6-0EB2ED3D0E92}"/>
          </ac:spMkLst>
        </pc:spChg>
        <pc:spChg chg="mod">
          <ac:chgData name="Carlos Caetano" userId="ba24568caaa58072" providerId="LiveId" clId="{D2364E88-36A4-48BB-BB19-D7BD495FE5C4}" dt="2023-06-15T14:51:50.639" v="1636"/>
          <ac:spMkLst>
            <pc:docMk/>
            <pc:sldMk cId="3108942685" sldId="685"/>
            <ac:spMk id="9" creationId="{F3AA4A97-3F03-FCA0-1A46-0B79A960BBE1}"/>
          </ac:spMkLst>
        </pc:spChg>
        <pc:spChg chg="mod">
          <ac:chgData name="Carlos Caetano" userId="ba24568caaa58072" providerId="LiveId" clId="{D2364E88-36A4-48BB-BB19-D7BD495FE5C4}" dt="2023-06-15T14:51:50.639" v="1636"/>
          <ac:spMkLst>
            <pc:docMk/>
            <pc:sldMk cId="3108942685" sldId="685"/>
            <ac:spMk id="12" creationId="{164E3469-EFE2-4F13-821E-FD8CFB4BFA58}"/>
          </ac:spMkLst>
        </pc:spChg>
        <pc:grpChg chg="add mod">
          <ac:chgData name="Carlos Caetano" userId="ba24568caaa58072" providerId="LiveId" clId="{D2364E88-36A4-48BB-BB19-D7BD495FE5C4}" dt="2023-06-15T14:51:53.357" v="1637" actId="1076"/>
          <ac:grpSpMkLst>
            <pc:docMk/>
            <pc:sldMk cId="3108942685" sldId="685"/>
            <ac:grpSpMk id="8" creationId="{4E5204F1-F277-F9D0-A973-67BF8D6CAC3C}"/>
          </ac:grpSpMkLst>
        </pc:grpChg>
        <pc:grpChg chg="del">
          <ac:chgData name="Carlos Caetano" userId="ba24568caaa58072" providerId="LiveId" clId="{D2364E88-36A4-48BB-BB19-D7BD495FE5C4}" dt="2023-06-15T14:51:45.764" v="1634" actId="478"/>
          <ac:grpSpMkLst>
            <pc:docMk/>
            <pc:sldMk cId="3108942685" sldId="685"/>
            <ac:grpSpMk id="135" creationId="{0942323E-20FB-37D0-B8B8-7F95E174989B}"/>
          </ac:grpSpMkLst>
        </pc:grpChg>
        <pc:picChg chg="del">
          <ac:chgData name="Carlos Caetano" userId="ba24568caaa58072" providerId="LiveId" clId="{D2364E88-36A4-48BB-BB19-D7BD495FE5C4}" dt="2023-06-15T14:51:44.390" v="1633" actId="478"/>
          <ac:picMkLst>
            <pc:docMk/>
            <pc:sldMk cId="3108942685" sldId="685"/>
            <ac:picMk id="4" creationId="{72D3D057-CD5E-ECD7-E609-7F0DA8AAE1B9}"/>
          </ac:picMkLst>
        </pc:picChg>
        <pc:picChg chg="mod">
          <ac:chgData name="Carlos Caetano" userId="ba24568caaa58072" providerId="LiveId" clId="{D2364E88-36A4-48BB-BB19-D7BD495FE5C4}" dt="2023-06-15T14:51:50.639" v="1636"/>
          <ac:picMkLst>
            <pc:docMk/>
            <pc:sldMk cId="3108942685" sldId="685"/>
            <ac:picMk id="10" creationId="{BBCE8F37-6861-70E1-F397-9DE9C24D48D6}"/>
          </ac:picMkLst>
        </pc:picChg>
        <pc:cxnChg chg="mod">
          <ac:chgData name="Carlos Caetano" userId="ba24568caaa58072" providerId="LiveId" clId="{D2364E88-36A4-48BB-BB19-D7BD495FE5C4}" dt="2023-06-15T14:51:50.639" v="1636"/>
          <ac:cxnSpMkLst>
            <pc:docMk/>
            <pc:sldMk cId="3108942685" sldId="685"/>
            <ac:cxnSpMk id="13" creationId="{4833F0B0-B8C9-3BCA-F21A-6807E6723D30}"/>
          </ac:cxnSpMkLst>
        </pc:cxnChg>
        <pc:cxnChg chg="mod">
          <ac:chgData name="Carlos Caetano" userId="ba24568caaa58072" providerId="LiveId" clId="{D2364E88-36A4-48BB-BB19-D7BD495FE5C4}" dt="2023-06-15T14:51:45.764" v="1634" actId="478"/>
          <ac:cxnSpMkLst>
            <pc:docMk/>
            <pc:sldMk cId="3108942685" sldId="685"/>
            <ac:cxnSpMk id="71" creationId="{CD0219E5-6E78-0E28-3EBA-CE800FBB5464}"/>
          </ac:cxnSpMkLst>
        </pc:cxnChg>
      </pc:sldChg>
    </pc:docChg>
  </pc:docChgLst>
  <pc:docChgLst>
    <pc:chgData name="Carlos Caetano" userId="ba24568caaa58072" providerId="LiveId" clId="{D5184D24-4AA3-45A3-AF43-A54D80A91054}"/>
    <pc:docChg chg="undo custSel addSld delSld modSld sldOrd">
      <pc:chgData name="Carlos Caetano" userId="ba24568caaa58072" providerId="LiveId" clId="{D5184D24-4AA3-45A3-AF43-A54D80A91054}" dt="2023-05-23T21:21:38.397" v="932"/>
      <pc:docMkLst>
        <pc:docMk/>
      </pc:docMkLst>
      <pc:sldChg chg="modSp mod modAnim">
        <pc:chgData name="Carlos Caetano" userId="ba24568caaa58072" providerId="LiveId" clId="{D5184D24-4AA3-45A3-AF43-A54D80A91054}" dt="2023-05-23T21:20:22.080" v="930"/>
        <pc:sldMkLst>
          <pc:docMk/>
          <pc:sldMk cId="673700462" sldId="647"/>
        </pc:sldMkLst>
        <pc:spChg chg="mod">
          <ac:chgData name="Carlos Caetano" userId="ba24568caaa58072" providerId="LiveId" clId="{D5184D24-4AA3-45A3-AF43-A54D80A91054}" dt="2023-05-23T13:21:44.149" v="23" actId="1035"/>
          <ac:spMkLst>
            <pc:docMk/>
            <pc:sldMk cId="673700462" sldId="647"/>
            <ac:spMk id="58" creationId="{87824EC2-5F23-2698-AB36-680A7D272B2F}"/>
          </ac:spMkLst>
        </pc:spChg>
      </pc:sldChg>
      <pc:sldChg chg="delSp del mod">
        <pc:chgData name="Carlos Caetano" userId="ba24568caaa58072" providerId="LiveId" clId="{D5184D24-4AA3-45A3-AF43-A54D80A91054}" dt="2023-05-23T14:27:09.462" v="633" actId="47"/>
        <pc:sldMkLst>
          <pc:docMk/>
          <pc:sldMk cId="2410278060" sldId="648"/>
        </pc:sldMkLst>
        <pc:spChg chg="del">
          <ac:chgData name="Carlos Caetano" userId="ba24568caaa58072" providerId="LiveId" clId="{D5184D24-4AA3-45A3-AF43-A54D80A91054}" dt="2023-05-23T13:21:22.102" v="1" actId="478"/>
          <ac:spMkLst>
            <pc:docMk/>
            <pc:sldMk cId="2410278060" sldId="648"/>
            <ac:spMk id="13" creationId="{5556CDF6-C33A-14B8-DE0F-1B1A2A440785}"/>
          </ac:spMkLst>
        </pc:spChg>
        <pc:picChg chg="del">
          <ac:chgData name="Carlos Caetano" userId="ba24568caaa58072" providerId="LiveId" clId="{D5184D24-4AA3-45A3-AF43-A54D80A91054}" dt="2023-05-23T14:27:06.022" v="631" actId="478"/>
          <ac:picMkLst>
            <pc:docMk/>
            <pc:sldMk cId="2410278060" sldId="648"/>
            <ac:picMk id="10" creationId="{99341574-5D2A-AC13-5E3C-6DC3E2E4C768}"/>
          </ac:picMkLst>
        </pc:picChg>
        <pc:picChg chg="del">
          <ac:chgData name="Carlos Caetano" userId="ba24568caaa58072" providerId="LiveId" clId="{D5184D24-4AA3-45A3-AF43-A54D80A91054}" dt="2023-05-23T14:27:06.554" v="632" actId="478"/>
          <ac:picMkLst>
            <pc:docMk/>
            <pc:sldMk cId="2410278060" sldId="648"/>
            <ac:picMk id="16" creationId="{F12AAC7B-48D1-0CBF-4ECB-34E510FE0125}"/>
          </ac:picMkLst>
        </pc:picChg>
        <pc:picChg chg="del">
          <ac:chgData name="Carlos Caetano" userId="ba24568caaa58072" providerId="LiveId" clId="{D5184D24-4AA3-45A3-AF43-A54D80A91054}" dt="2023-05-23T13:21:20.748" v="0" actId="478"/>
          <ac:picMkLst>
            <pc:docMk/>
            <pc:sldMk cId="2410278060" sldId="648"/>
            <ac:picMk id="20" creationId="{F449A915-BBDA-D90B-EC39-05F99B1F1514}"/>
          </ac:picMkLst>
        </pc:picChg>
      </pc:sldChg>
      <pc:sldChg chg="del">
        <pc:chgData name="Carlos Caetano" userId="ba24568caaa58072" providerId="LiveId" clId="{D5184D24-4AA3-45A3-AF43-A54D80A91054}" dt="2023-05-23T21:10:32.871" v="918" actId="47"/>
        <pc:sldMkLst>
          <pc:docMk/>
          <pc:sldMk cId="1065649338" sldId="649"/>
        </pc:sldMkLst>
      </pc:sldChg>
      <pc:sldChg chg="del">
        <pc:chgData name="Carlos Caetano" userId="ba24568caaa58072" providerId="LiveId" clId="{D5184D24-4AA3-45A3-AF43-A54D80A91054}" dt="2023-05-23T21:10:32.871" v="918" actId="47"/>
        <pc:sldMkLst>
          <pc:docMk/>
          <pc:sldMk cId="975346274" sldId="653"/>
        </pc:sldMkLst>
      </pc:sldChg>
      <pc:sldChg chg="del">
        <pc:chgData name="Carlos Caetano" userId="ba24568caaa58072" providerId="LiveId" clId="{D5184D24-4AA3-45A3-AF43-A54D80A91054}" dt="2023-05-23T21:06:38.109" v="861" actId="47"/>
        <pc:sldMkLst>
          <pc:docMk/>
          <pc:sldMk cId="599286802" sldId="657"/>
        </pc:sldMkLst>
      </pc:sldChg>
      <pc:sldChg chg="addSp delSp modSp mod">
        <pc:chgData name="Carlos Caetano" userId="ba24568caaa58072" providerId="LiveId" clId="{D5184D24-4AA3-45A3-AF43-A54D80A91054}" dt="2023-05-23T21:10:05.002" v="917" actId="14100"/>
        <pc:sldMkLst>
          <pc:docMk/>
          <pc:sldMk cId="1289949200" sldId="658"/>
        </pc:sldMkLst>
        <pc:spChg chg="del">
          <ac:chgData name="Carlos Caetano" userId="ba24568caaa58072" providerId="LiveId" clId="{D5184D24-4AA3-45A3-AF43-A54D80A91054}" dt="2023-05-23T21:09:39.765" v="881" actId="478"/>
          <ac:spMkLst>
            <pc:docMk/>
            <pc:sldMk cId="1289949200" sldId="658"/>
            <ac:spMk id="2" creationId="{04362DE3-613F-0D27-1E43-96E5759954C8}"/>
          </ac:spMkLst>
        </pc:spChg>
        <pc:spChg chg="del">
          <ac:chgData name="Carlos Caetano" userId="ba24568caaa58072" providerId="LiveId" clId="{D5184D24-4AA3-45A3-AF43-A54D80A91054}" dt="2023-05-23T21:09:39.765" v="881" actId="478"/>
          <ac:spMkLst>
            <pc:docMk/>
            <pc:sldMk cId="1289949200" sldId="658"/>
            <ac:spMk id="3" creationId="{12C523F7-7CC4-984E-248F-EA4C513273D3}"/>
          </ac:spMkLst>
        </pc:spChg>
        <pc:spChg chg="mod">
          <ac:chgData name="Carlos Caetano" userId="ba24568caaa58072" providerId="LiveId" clId="{D5184D24-4AA3-45A3-AF43-A54D80A91054}" dt="2023-05-23T21:08:35.732" v="880" actId="20577"/>
          <ac:spMkLst>
            <pc:docMk/>
            <pc:sldMk cId="1289949200" sldId="658"/>
            <ac:spMk id="4" creationId="{3BF6706A-7C85-991E-FB33-6A42AD971306}"/>
          </ac:spMkLst>
        </pc:spChg>
        <pc:spChg chg="mod">
          <ac:chgData name="Carlos Caetano" userId="ba24568caaa58072" providerId="LiveId" clId="{D5184D24-4AA3-45A3-AF43-A54D80A91054}" dt="2023-05-23T21:08:12.005" v="877" actId="20577"/>
          <ac:spMkLst>
            <pc:docMk/>
            <pc:sldMk cId="1289949200" sldId="658"/>
            <ac:spMk id="9" creationId="{76DB384D-7466-DFBE-5112-B623A7475699}"/>
          </ac:spMkLst>
        </pc:spChg>
        <pc:spChg chg="add mod">
          <ac:chgData name="Carlos Caetano" userId="ba24568caaa58072" providerId="LiveId" clId="{D5184D24-4AA3-45A3-AF43-A54D80A91054}" dt="2023-05-23T21:10:05.002" v="917" actId="14100"/>
          <ac:spMkLst>
            <pc:docMk/>
            <pc:sldMk cId="1289949200" sldId="658"/>
            <ac:spMk id="10" creationId="{03754FA8-0B9C-513B-2294-228A691E98EE}"/>
          </ac:spMkLst>
        </pc:spChg>
        <pc:spChg chg="add mod">
          <ac:chgData name="Carlos Caetano" userId="ba24568caaa58072" providerId="LiveId" clId="{D5184D24-4AA3-45A3-AF43-A54D80A91054}" dt="2023-05-23T21:09:40.143" v="882"/>
          <ac:spMkLst>
            <pc:docMk/>
            <pc:sldMk cId="1289949200" sldId="658"/>
            <ac:spMk id="11" creationId="{066A030E-0D57-5C7F-2C28-BCBF117F215F}"/>
          </ac:spMkLst>
        </pc:spChg>
        <pc:spChg chg="mod">
          <ac:chgData name="Carlos Caetano" userId="ba24568caaa58072" providerId="LiveId" clId="{D5184D24-4AA3-45A3-AF43-A54D80A91054}" dt="2023-05-23T21:08:19.868" v="878" actId="207"/>
          <ac:spMkLst>
            <pc:docMk/>
            <pc:sldMk cId="1289949200" sldId="658"/>
            <ac:spMk id="23" creationId="{02A1D359-0E6B-E42C-2791-67B975BACF38}"/>
          </ac:spMkLst>
        </pc:spChg>
        <pc:picChg chg="add mod">
          <ac:chgData name="Carlos Caetano" userId="ba24568caaa58072" providerId="LiveId" clId="{D5184D24-4AA3-45A3-AF43-A54D80A91054}" dt="2023-05-23T21:07:05.733" v="872" actId="1076"/>
          <ac:picMkLst>
            <pc:docMk/>
            <pc:sldMk cId="1289949200" sldId="658"/>
            <ac:picMk id="7" creationId="{7317B535-DC1D-DD9E-7861-44CF3ECB533E}"/>
          </ac:picMkLst>
        </pc:picChg>
        <pc:picChg chg="del">
          <ac:chgData name="Carlos Caetano" userId="ba24568caaa58072" providerId="LiveId" clId="{D5184D24-4AA3-45A3-AF43-A54D80A91054}" dt="2023-05-23T21:06:53.317" v="868" actId="478"/>
          <ac:picMkLst>
            <pc:docMk/>
            <pc:sldMk cId="1289949200" sldId="658"/>
            <ac:picMk id="8" creationId="{9DEB3333-DCBE-E709-8A12-C0FB2F2897FA}"/>
          </ac:picMkLst>
        </pc:picChg>
      </pc:sldChg>
      <pc:sldChg chg="del">
        <pc:chgData name="Carlos Caetano" userId="ba24568caaa58072" providerId="LiveId" clId="{D5184D24-4AA3-45A3-AF43-A54D80A91054}" dt="2023-05-23T21:10:32.871" v="918" actId="47"/>
        <pc:sldMkLst>
          <pc:docMk/>
          <pc:sldMk cId="4039895047" sldId="659"/>
        </pc:sldMkLst>
      </pc:sldChg>
      <pc:sldChg chg="del">
        <pc:chgData name="Carlos Caetano" userId="ba24568caaa58072" providerId="LiveId" clId="{D5184D24-4AA3-45A3-AF43-A54D80A91054}" dt="2023-05-23T21:10:32.871" v="918" actId="47"/>
        <pc:sldMkLst>
          <pc:docMk/>
          <pc:sldMk cId="1864390618" sldId="660"/>
        </pc:sldMkLst>
      </pc:sldChg>
      <pc:sldChg chg="del">
        <pc:chgData name="Carlos Caetano" userId="ba24568caaa58072" providerId="LiveId" clId="{D5184D24-4AA3-45A3-AF43-A54D80A91054}" dt="2023-05-23T21:10:32.871" v="918" actId="47"/>
        <pc:sldMkLst>
          <pc:docMk/>
          <pc:sldMk cId="397244173" sldId="661"/>
        </pc:sldMkLst>
      </pc:sldChg>
      <pc:sldChg chg="del">
        <pc:chgData name="Carlos Caetano" userId="ba24568caaa58072" providerId="LiveId" clId="{D5184D24-4AA3-45A3-AF43-A54D80A91054}" dt="2023-05-23T21:10:32.871" v="918" actId="47"/>
        <pc:sldMkLst>
          <pc:docMk/>
          <pc:sldMk cId="1464591927" sldId="662"/>
        </pc:sldMkLst>
      </pc:sldChg>
      <pc:sldChg chg="del">
        <pc:chgData name="Carlos Caetano" userId="ba24568caaa58072" providerId="LiveId" clId="{D5184D24-4AA3-45A3-AF43-A54D80A91054}" dt="2023-05-23T21:10:32.871" v="918" actId="47"/>
        <pc:sldMkLst>
          <pc:docMk/>
          <pc:sldMk cId="4120184866" sldId="663"/>
        </pc:sldMkLst>
      </pc:sldChg>
      <pc:sldChg chg="del">
        <pc:chgData name="Carlos Caetano" userId="ba24568caaa58072" providerId="LiveId" clId="{D5184D24-4AA3-45A3-AF43-A54D80A91054}" dt="2023-05-23T21:10:32.871" v="918" actId="47"/>
        <pc:sldMkLst>
          <pc:docMk/>
          <pc:sldMk cId="2762824757" sldId="664"/>
        </pc:sldMkLst>
      </pc:sldChg>
      <pc:sldChg chg="modSp mod modAnim">
        <pc:chgData name="Carlos Caetano" userId="ba24568caaa58072" providerId="LiveId" clId="{D5184D24-4AA3-45A3-AF43-A54D80A91054}" dt="2023-05-23T21:21:38.397" v="932"/>
        <pc:sldMkLst>
          <pc:docMk/>
          <pc:sldMk cId="3330382280" sldId="667"/>
        </pc:sldMkLst>
        <pc:spChg chg="mod">
          <ac:chgData name="Carlos Caetano" userId="ba24568caaa58072" providerId="LiveId" clId="{D5184D24-4AA3-45A3-AF43-A54D80A91054}" dt="2023-05-23T13:21:32.917" v="13" actId="1036"/>
          <ac:spMkLst>
            <pc:docMk/>
            <pc:sldMk cId="3330382280" sldId="667"/>
            <ac:spMk id="58" creationId="{87824EC2-5F23-2698-AB36-680A7D272B2F}"/>
          </ac:spMkLst>
        </pc:spChg>
      </pc:sldChg>
      <pc:sldChg chg="addSp delSp modSp add del mod ord delAnim">
        <pc:chgData name="Carlos Caetano" userId="ba24568caaa58072" providerId="LiveId" clId="{D5184D24-4AA3-45A3-AF43-A54D80A91054}" dt="2023-05-23T14:04:10.228" v="630" actId="47"/>
        <pc:sldMkLst>
          <pc:docMk/>
          <pc:sldMk cId="3856006136" sldId="668"/>
        </pc:sldMkLst>
        <pc:spChg chg="mod">
          <ac:chgData name="Carlos Caetano" userId="ba24568caaa58072" providerId="LiveId" clId="{D5184D24-4AA3-45A3-AF43-A54D80A91054}" dt="2023-05-23T13:37:01.038" v="160" actId="20577"/>
          <ac:spMkLst>
            <pc:docMk/>
            <pc:sldMk cId="3856006136" sldId="668"/>
            <ac:spMk id="2" creationId="{F12E2FF2-4824-089C-54CC-0A08422601AD}"/>
          </ac:spMkLst>
        </pc:spChg>
        <pc:spChg chg="del mod">
          <ac:chgData name="Carlos Caetano" userId="ba24568caaa58072" providerId="LiveId" clId="{D5184D24-4AA3-45A3-AF43-A54D80A91054}" dt="2023-05-23T13:32:54.058" v="84" actId="478"/>
          <ac:spMkLst>
            <pc:docMk/>
            <pc:sldMk cId="3856006136" sldId="668"/>
            <ac:spMk id="3" creationId="{B32AEAED-50B5-738A-168A-CE8378D3D816}"/>
          </ac:spMkLst>
        </pc:spChg>
        <pc:spChg chg="del">
          <ac:chgData name="Carlos Caetano" userId="ba24568caaa58072" providerId="LiveId" clId="{D5184D24-4AA3-45A3-AF43-A54D80A91054}" dt="2023-05-23T13:23:19.357" v="52" actId="478"/>
          <ac:spMkLst>
            <pc:docMk/>
            <pc:sldMk cId="3856006136" sldId="668"/>
            <ac:spMk id="5" creationId="{00000000-0000-0000-0000-000000000000}"/>
          </ac:spMkLst>
        </pc:spChg>
        <pc:spChg chg="del mod">
          <ac:chgData name="Carlos Caetano" userId="ba24568caaa58072" providerId="LiveId" clId="{D5184D24-4AA3-45A3-AF43-A54D80A91054}" dt="2023-05-23T13:32:50.888" v="83" actId="478"/>
          <ac:spMkLst>
            <pc:docMk/>
            <pc:sldMk cId="3856006136" sldId="668"/>
            <ac:spMk id="7" creationId="{881BF6F8-BFAD-0C72-4745-0C006892C03E}"/>
          </ac:spMkLst>
        </pc:spChg>
        <pc:spChg chg="add del mod">
          <ac:chgData name="Carlos Caetano" userId="ba24568caaa58072" providerId="LiveId" clId="{D5184D24-4AA3-45A3-AF43-A54D80A91054}" dt="2023-05-23T13:29:56.727" v="57" actId="478"/>
          <ac:spMkLst>
            <pc:docMk/>
            <pc:sldMk cId="3856006136" sldId="668"/>
            <ac:spMk id="9" creationId="{D8C2E10C-7A29-D907-D92C-A526C1BEEC5B}"/>
          </ac:spMkLst>
        </pc:spChg>
        <pc:spChg chg="mod">
          <ac:chgData name="Carlos Caetano" userId="ba24568caaa58072" providerId="LiveId" clId="{D5184D24-4AA3-45A3-AF43-A54D80A91054}" dt="2023-05-23T13:23:35.261" v="53" actId="20577"/>
          <ac:spMkLst>
            <pc:docMk/>
            <pc:sldMk cId="3856006136" sldId="668"/>
            <ac:spMk id="11" creationId="{620EB427-CA54-8B58-0043-E78B33F3DEA7}"/>
          </ac:spMkLst>
        </pc:spChg>
        <pc:spChg chg="add mod">
          <ac:chgData name="Carlos Caetano" userId="ba24568caaa58072" providerId="LiveId" clId="{D5184D24-4AA3-45A3-AF43-A54D80A91054}" dt="2023-05-23T13:33:13.619" v="90" actId="1076"/>
          <ac:spMkLst>
            <pc:docMk/>
            <pc:sldMk cId="3856006136" sldId="668"/>
            <ac:spMk id="12" creationId="{7DD282E1-75F5-8C20-C3E0-A94566988FEA}"/>
          </ac:spMkLst>
        </pc:spChg>
        <pc:spChg chg="add mod">
          <ac:chgData name="Carlos Caetano" userId="ba24568caaa58072" providerId="LiveId" clId="{D5184D24-4AA3-45A3-AF43-A54D80A91054}" dt="2023-05-23T13:33:38.960" v="97" actId="14100"/>
          <ac:spMkLst>
            <pc:docMk/>
            <pc:sldMk cId="3856006136" sldId="668"/>
            <ac:spMk id="13" creationId="{CEA9646A-73EE-D4CA-71B7-CD6F42F09111}"/>
          </ac:spMkLst>
        </pc:spChg>
        <pc:spChg chg="add mod">
          <ac:chgData name="Carlos Caetano" userId="ba24568caaa58072" providerId="LiveId" clId="{D5184D24-4AA3-45A3-AF43-A54D80A91054}" dt="2023-05-23T13:34:19.070" v="120" actId="1076"/>
          <ac:spMkLst>
            <pc:docMk/>
            <pc:sldMk cId="3856006136" sldId="668"/>
            <ac:spMk id="14" creationId="{BD4B8372-29F6-0DDD-8008-EC8C9A19E1F9}"/>
          </ac:spMkLst>
        </pc:spChg>
        <pc:spChg chg="add mod">
          <ac:chgData name="Carlos Caetano" userId="ba24568caaa58072" providerId="LiveId" clId="{D5184D24-4AA3-45A3-AF43-A54D80A91054}" dt="2023-05-23T13:34:47.686" v="124" actId="207"/>
          <ac:spMkLst>
            <pc:docMk/>
            <pc:sldMk cId="3856006136" sldId="668"/>
            <ac:spMk id="15" creationId="{630D1ED3-4F05-D7FF-7F15-E4C606F4D274}"/>
          </ac:spMkLst>
        </pc:spChg>
        <pc:spChg chg="add mod">
          <ac:chgData name="Carlos Caetano" userId="ba24568caaa58072" providerId="LiveId" clId="{D5184D24-4AA3-45A3-AF43-A54D80A91054}" dt="2023-05-23T13:35:06.762" v="129" actId="1037"/>
          <ac:spMkLst>
            <pc:docMk/>
            <pc:sldMk cId="3856006136" sldId="668"/>
            <ac:spMk id="16" creationId="{DFC7A76E-FF43-DBD7-33CC-FE8A769DD4D0}"/>
          </ac:spMkLst>
        </pc:spChg>
        <pc:spChg chg="add mod">
          <ac:chgData name="Carlos Caetano" userId="ba24568caaa58072" providerId="LiveId" clId="{D5184D24-4AA3-45A3-AF43-A54D80A91054}" dt="2023-05-23T13:35:26.729" v="133" actId="1076"/>
          <ac:spMkLst>
            <pc:docMk/>
            <pc:sldMk cId="3856006136" sldId="668"/>
            <ac:spMk id="17" creationId="{9E9E7AE2-511C-87D4-A837-3506D7D936B4}"/>
          </ac:spMkLst>
        </pc:spChg>
        <pc:spChg chg="add mod">
          <ac:chgData name="Carlos Caetano" userId="ba24568caaa58072" providerId="LiveId" clId="{D5184D24-4AA3-45A3-AF43-A54D80A91054}" dt="2023-05-23T13:35:34.869" v="136" actId="20577"/>
          <ac:spMkLst>
            <pc:docMk/>
            <pc:sldMk cId="3856006136" sldId="668"/>
            <ac:spMk id="18" creationId="{70212F07-3371-569D-1F35-0F430C2E7203}"/>
          </ac:spMkLst>
        </pc:spChg>
        <pc:spChg chg="add mod">
          <ac:chgData name="Carlos Caetano" userId="ba24568caaa58072" providerId="LiveId" clId="{D5184D24-4AA3-45A3-AF43-A54D80A91054}" dt="2023-05-23T13:36:17.379" v="150" actId="1076"/>
          <ac:spMkLst>
            <pc:docMk/>
            <pc:sldMk cId="3856006136" sldId="668"/>
            <ac:spMk id="19" creationId="{57E55C1E-A52B-A58E-307C-344FD4554EC4}"/>
          </ac:spMkLst>
        </pc:spChg>
        <pc:spChg chg="add mod">
          <ac:chgData name="Carlos Caetano" userId="ba24568caaa58072" providerId="LiveId" clId="{D5184D24-4AA3-45A3-AF43-A54D80A91054}" dt="2023-05-23T13:36:42.339" v="155" actId="20577"/>
          <ac:spMkLst>
            <pc:docMk/>
            <pc:sldMk cId="3856006136" sldId="668"/>
            <ac:spMk id="20" creationId="{D28AC01E-F808-9124-E50E-5311992629CD}"/>
          </ac:spMkLst>
        </pc:spChg>
        <pc:spChg chg="add mod">
          <ac:chgData name="Carlos Caetano" userId="ba24568caaa58072" providerId="LiveId" clId="{D5184D24-4AA3-45A3-AF43-A54D80A91054}" dt="2023-05-23T13:37:12.037" v="162" actId="1076"/>
          <ac:spMkLst>
            <pc:docMk/>
            <pc:sldMk cId="3856006136" sldId="668"/>
            <ac:spMk id="22" creationId="{A07748BC-14BE-9C6F-F963-A9A37BE9EE77}"/>
          </ac:spMkLst>
        </pc:spChg>
        <pc:spChg chg="add mod">
          <ac:chgData name="Carlos Caetano" userId="ba24568caaa58072" providerId="LiveId" clId="{D5184D24-4AA3-45A3-AF43-A54D80A91054}" dt="2023-05-23T13:37:12.037" v="162" actId="1076"/>
          <ac:spMkLst>
            <pc:docMk/>
            <pc:sldMk cId="3856006136" sldId="668"/>
            <ac:spMk id="23" creationId="{E20EE97C-7A60-264F-9863-F3FB86301FCD}"/>
          </ac:spMkLst>
        </pc:spChg>
        <pc:spChg chg="add mod">
          <ac:chgData name="Carlos Caetano" userId="ba24568caaa58072" providerId="LiveId" clId="{D5184D24-4AA3-45A3-AF43-A54D80A91054}" dt="2023-05-23T13:37:12.037" v="162" actId="1076"/>
          <ac:spMkLst>
            <pc:docMk/>
            <pc:sldMk cId="3856006136" sldId="668"/>
            <ac:spMk id="24" creationId="{A2D1BCE3-D154-9147-CC94-3A3140B56332}"/>
          </ac:spMkLst>
        </pc:spChg>
        <pc:spChg chg="add mod">
          <ac:chgData name="Carlos Caetano" userId="ba24568caaa58072" providerId="LiveId" clId="{D5184D24-4AA3-45A3-AF43-A54D80A91054}" dt="2023-05-23T13:37:12.037" v="162" actId="1076"/>
          <ac:spMkLst>
            <pc:docMk/>
            <pc:sldMk cId="3856006136" sldId="668"/>
            <ac:spMk id="25" creationId="{F702F289-48A7-D36D-ED63-480219FDE0D2}"/>
          </ac:spMkLst>
        </pc:spChg>
        <pc:spChg chg="add mod">
          <ac:chgData name="Carlos Caetano" userId="ba24568caaa58072" providerId="LiveId" clId="{D5184D24-4AA3-45A3-AF43-A54D80A91054}" dt="2023-05-23T13:37:20.022" v="165" actId="20577"/>
          <ac:spMkLst>
            <pc:docMk/>
            <pc:sldMk cId="3856006136" sldId="668"/>
            <ac:spMk id="26" creationId="{B720EA73-6EBB-BCD2-E7DF-2BA75F9D98F1}"/>
          </ac:spMkLst>
        </pc:spChg>
        <pc:spChg chg="add mod">
          <ac:chgData name="Carlos Caetano" userId="ba24568caaa58072" providerId="LiveId" clId="{D5184D24-4AA3-45A3-AF43-A54D80A91054}" dt="2023-05-23T13:37:23.431" v="166" actId="20577"/>
          <ac:spMkLst>
            <pc:docMk/>
            <pc:sldMk cId="3856006136" sldId="668"/>
            <ac:spMk id="27" creationId="{9DF876DF-2BA5-9A60-B9B0-D56B20673F5E}"/>
          </ac:spMkLst>
        </pc:spChg>
        <pc:spChg chg="add del mod">
          <ac:chgData name="Carlos Caetano" userId="ba24568caaa58072" providerId="LiveId" clId="{D5184D24-4AA3-45A3-AF43-A54D80A91054}" dt="2023-05-23T13:37:14.688" v="163" actId="478"/>
          <ac:spMkLst>
            <pc:docMk/>
            <pc:sldMk cId="3856006136" sldId="668"/>
            <ac:spMk id="28" creationId="{FCB42AAA-40E6-C4F3-91DF-70530B47C7EF}"/>
          </ac:spMkLst>
        </pc:spChg>
        <pc:spChg chg="add del mod">
          <ac:chgData name="Carlos Caetano" userId="ba24568caaa58072" providerId="LiveId" clId="{D5184D24-4AA3-45A3-AF43-A54D80A91054}" dt="2023-05-23T13:37:16.405" v="164" actId="478"/>
          <ac:spMkLst>
            <pc:docMk/>
            <pc:sldMk cId="3856006136" sldId="668"/>
            <ac:spMk id="29" creationId="{77CD760C-4616-8B8C-D316-94D453C9142D}"/>
          </ac:spMkLst>
        </pc:spChg>
        <pc:spChg chg="del mod">
          <ac:chgData name="Carlos Caetano" userId="ba24568caaa58072" providerId="LiveId" clId="{D5184D24-4AA3-45A3-AF43-A54D80A91054}" dt="2023-05-23T13:32:54.058" v="84" actId="478"/>
          <ac:spMkLst>
            <pc:docMk/>
            <pc:sldMk cId="3856006136" sldId="668"/>
            <ac:spMk id="48" creationId="{FC60C0BB-D60D-391A-A926-A3AFFD729DD1}"/>
          </ac:spMkLst>
        </pc:spChg>
        <pc:spChg chg="del mod">
          <ac:chgData name="Carlos Caetano" userId="ba24568caaa58072" providerId="LiveId" clId="{D5184D24-4AA3-45A3-AF43-A54D80A91054}" dt="2023-05-23T13:31:12.852" v="62" actId="478"/>
          <ac:spMkLst>
            <pc:docMk/>
            <pc:sldMk cId="3856006136" sldId="668"/>
            <ac:spMk id="58" creationId="{87824EC2-5F23-2698-AB36-680A7D272B2F}"/>
          </ac:spMkLst>
        </pc:spChg>
        <pc:picChg chg="del">
          <ac:chgData name="Carlos Caetano" userId="ba24568caaa58072" providerId="LiveId" clId="{D5184D24-4AA3-45A3-AF43-A54D80A91054}" dt="2023-05-23T13:29:58.889" v="58" actId="478"/>
          <ac:picMkLst>
            <pc:docMk/>
            <pc:sldMk cId="3856006136" sldId="668"/>
            <ac:picMk id="4" creationId="{6991BF9A-CEDE-564B-0B9E-0D3EB5630AD4}"/>
          </ac:picMkLst>
        </pc:picChg>
        <pc:picChg chg="del">
          <ac:chgData name="Carlos Caetano" userId="ba24568caaa58072" providerId="LiveId" clId="{D5184D24-4AA3-45A3-AF43-A54D80A91054}" dt="2023-05-23T13:30:00.687" v="59" actId="478"/>
          <ac:picMkLst>
            <pc:docMk/>
            <pc:sldMk cId="3856006136" sldId="668"/>
            <ac:picMk id="8" creationId="{9321A049-C1CD-08A5-BF91-D43B2DFE7D40}"/>
          </ac:picMkLst>
        </pc:picChg>
      </pc:sldChg>
      <pc:sldChg chg="addSp delSp modSp add mod ord modAnim">
        <pc:chgData name="Carlos Caetano" userId="ba24568caaa58072" providerId="LiveId" clId="{D5184D24-4AA3-45A3-AF43-A54D80A91054}" dt="2023-05-23T14:03:45.575" v="629"/>
        <pc:sldMkLst>
          <pc:docMk/>
          <pc:sldMk cId="711501874" sldId="669"/>
        </pc:sldMkLst>
        <pc:spChg chg="mod">
          <ac:chgData name="Carlos Caetano" userId="ba24568caaa58072" providerId="LiveId" clId="{D5184D24-4AA3-45A3-AF43-A54D80A91054}" dt="2023-05-23T13:41:33.712" v="241" actId="113"/>
          <ac:spMkLst>
            <pc:docMk/>
            <pc:sldMk cId="711501874" sldId="669"/>
            <ac:spMk id="2" creationId="{F12E2FF2-4824-089C-54CC-0A08422601AD}"/>
          </ac:spMkLst>
        </pc:spChg>
        <pc:spChg chg="add mod">
          <ac:chgData name="Carlos Caetano" userId="ba24568caaa58072" providerId="LiveId" clId="{D5184D24-4AA3-45A3-AF43-A54D80A91054}" dt="2023-05-23T13:40:43.284" v="231" actId="164"/>
          <ac:spMkLst>
            <pc:docMk/>
            <pc:sldMk cId="711501874" sldId="669"/>
            <ac:spMk id="3" creationId="{3A0809C1-C4D4-EE25-09B7-C64AEED1603E}"/>
          </ac:spMkLst>
        </pc:spChg>
        <pc:spChg chg="add mod">
          <ac:chgData name="Carlos Caetano" userId="ba24568caaa58072" providerId="LiveId" clId="{D5184D24-4AA3-45A3-AF43-A54D80A91054}" dt="2023-05-23T13:40:43.284" v="231" actId="164"/>
          <ac:spMkLst>
            <pc:docMk/>
            <pc:sldMk cId="711501874" sldId="669"/>
            <ac:spMk id="4" creationId="{637AF0B2-27EF-A106-DC06-384E1066E268}"/>
          </ac:spMkLst>
        </pc:spChg>
        <pc:spChg chg="add mod">
          <ac:chgData name="Carlos Caetano" userId="ba24568caaa58072" providerId="LiveId" clId="{D5184D24-4AA3-45A3-AF43-A54D80A91054}" dt="2023-05-23T13:40:43.284" v="231" actId="164"/>
          <ac:spMkLst>
            <pc:docMk/>
            <pc:sldMk cId="711501874" sldId="669"/>
            <ac:spMk id="5" creationId="{6E183704-7821-460E-87AB-D298411F95EB}"/>
          </ac:spMkLst>
        </pc:spChg>
        <pc:spChg chg="add mod">
          <ac:chgData name="Carlos Caetano" userId="ba24568caaa58072" providerId="LiveId" clId="{D5184D24-4AA3-45A3-AF43-A54D80A91054}" dt="2023-05-23T13:40:43.284" v="231" actId="164"/>
          <ac:spMkLst>
            <pc:docMk/>
            <pc:sldMk cId="711501874" sldId="669"/>
            <ac:spMk id="7" creationId="{65DEFAB4-EF63-7990-541B-E12FBA0B12EF}"/>
          </ac:spMkLst>
        </pc:spChg>
        <pc:spChg chg="add mod">
          <ac:chgData name="Carlos Caetano" userId="ba24568caaa58072" providerId="LiveId" clId="{D5184D24-4AA3-45A3-AF43-A54D80A91054}" dt="2023-05-23T13:40:43.284" v="231" actId="164"/>
          <ac:spMkLst>
            <pc:docMk/>
            <pc:sldMk cId="711501874" sldId="669"/>
            <ac:spMk id="8" creationId="{BC5A97E6-8B08-4CF0-CF0D-1F69585F1D3D}"/>
          </ac:spMkLst>
        </pc:spChg>
        <pc:spChg chg="add mod">
          <ac:chgData name="Carlos Caetano" userId="ba24568caaa58072" providerId="LiveId" clId="{D5184D24-4AA3-45A3-AF43-A54D80A91054}" dt="2023-05-23T13:40:43.284" v="231" actId="164"/>
          <ac:spMkLst>
            <pc:docMk/>
            <pc:sldMk cId="711501874" sldId="669"/>
            <ac:spMk id="9" creationId="{533CFF83-1FFA-CFA2-2A13-6E9E0A7C7AE5}"/>
          </ac:spMkLst>
        </pc:spChg>
        <pc:spChg chg="add mod">
          <ac:chgData name="Carlos Caetano" userId="ba24568caaa58072" providerId="LiveId" clId="{D5184D24-4AA3-45A3-AF43-A54D80A91054}" dt="2023-05-23T13:40:43.284" v="231" actId="164"/>
          <ac:spMkLst>
            <pc:docMk/>
            <pc:sldMk cId="711501874" sldId="669"/>
            <ac:spMk id="10" creationId="{D1276D4F-A678-288C-0C6E-1240E468B155}"/>
          </ac:spMkLst>
        </pc:spChg>
        <pc:spChg chg="del">
          <ac:chgData name="Carlos Caetano" userId="ba24568caaa58072" providerId="LiveId" clId="{D5184D24-4AA3-45A3-AF43-A54D80A91054}" dt="2023-05-23T13:37:33.776" v="168" actId="478"/>
          <ac:spMkLst>
            <pc:docMk/>
            <pc:sldMk cId="711501874" sldId="669"/>
            <ac:spMk id="12" creationId="{7DD282E1-75F5-8C20-C3E0-A94566988FEA}"/>
          </ac:spMkLst>
        </pc:spChg>
        <pc:spChg chg="mod">
          <ac:chgData name="Carlos Caetano" userId="ba24568caaa58072" providerId="LiveId" clId="{D5184D24-4AA3-45A3-AF43-A54D80A91054}" dt="2023-05-23T13:40:34.107" v="229" actId="164"/>
          <ac:spMkLst>
            <pc:docMk/>
            <pc:sldMk cId="711501874" sldId="669"/>
            <ac:spMk id="13" creationId="{CEA9646A-73EE-D4CA-71B7-CD6F42F09111}"/>
          </ac:spMkLst>
        </pc:spChg>
        <pc:spChg chg="mod">
          <ac:chgData name="Carlos Caetano" userId="ba24568caaa58072" providerId="LiveId" clId="{D5184D24-4AA3-45A3-AF43-A54D80A91054}" dt="2023-05-23T13:40:34.107" v="229" actId="164"/>
          <ac:spMkLst>
            <pc:docMk/>
            <pc:sldMk cId="711501874" sldId="669"/>
            <ac:spMk id="14" creationId="{BD4B8372-29F6-0DDD-8008-EC8C9A19E1F9}"/>
          </ac:spMkLst>
        </pc:spChg>
        <pc:spChg chg="mod">
          <ac:chgData name="Carlos Caetano" userId="ba24568caaa58072" providerId="LiveId" clId="{D5184D24-4AA3-45A3-AF43-A54D80A91054}" dt="2023-05-23T13:40:34.107" v="229" actId="164"/>
          <ac:spMkLst>
            <pc:docMk/>
            <pc:sldMk cId="711501874" sldId="669"/>
            <ac:spMk id="15" creationId="{630D1ED3-4F05-D7FF-7F15-E4C606F4D274}"/>
          </ac:spMkLst>
        </pc:spChg>
        <pc:spChg chg="mod">
          <ac:chgData name="Carlos Caetano" userId="ba24568caaa58072" providerId="LiveId" clId="{D5184D24-4AA3-45A3-AF43-A54D80A91054}" dt="2023-05-23T13:40:34.107" v="229" actId="164"/>
          <ac:spMkLst>
            <pc:docMk/>
            <pc:sldMk cId="711501874" sldId="669"/>
            <ac:spMk id="16" creationId="{DFC7A76E-FF43-DBD7-33CC-FE8A769DD4D0}"/>
          </ac:spMkLst>
        </pc:spChg>
        <pc:spChg chg="mod">
          <ac:chgData name="Carlos Caetano" userId="ba24568caaa58072" providerId="LiveId" clId="{D5184D24-4AA3-45A3-AF43-A54D80A91054}" dt="2023-05-23T13:40:34.107" v="229" actId="164"/>
          <ac:spMkLst>
            <pc:docMk/>
            <pc:sldMk cId="711501874" sldId="669"/>
            <ac:spMk id="17" creationId="{9E9E7AE2-511C-87D4-A837-3506D7D936B4}"/>
          </ac:spMkLst>
        </pc:spChg>
        <pc:spChg chg="mod">
          <ac:chgData name="Carlos Caetano" userId="ba24568caaa58072" providerId="LiveId" clId="{D5184D24-4AA3-45A3-AF43-A54D80A91054}" dt="2023-05-23T13:40:34.107" v="229" actId="164"/>
          <ac:spMkLst>
            <pc:docMk/>
            <pc:sldMk cId="711501874" sldId="669"/>
            <ac:spMk id="18" creationId="{70212F07-3371-569D-1F35-0F430C2E7203}"/>
          </ac:spMkLst>
        </pc:spChg>
        <pc:spChg chg="mod">
          <ac:chgData name="Carlos Caetano" userId="ba24568caaa58072" providerId="LiveId" clId="{D5184D24-4AA3-45A3-AF43-A54D80A91054}" dt="2023-05-23T13:40:34.107" v="229" actId="164"/>
          <ac:spMkLst>
            <pc:docMk/>
            <pc:sldMk cId="711501874" sldId="669"/>
            <ac:spMk id="19" creationId="{57E55C1E-A52B-A58E-307C-344FD4554EC4}"/>
          </ac:spMkLst>
        </pc:spChg>
        <pc:spChg chg="mod">
          <ac:chgData name="Carlos Caetano" userId="ba24568caaa58072" providerId="LiveId" clId="{D5184D24-4AA3-45A3-AF43-A54D80A91054}" dt="2023-05-23T13:40:34.107" v="229" actId="164"/>
          <ac:spMkLst>
            <pc:docMk/>
            <pc:sldMk cId="711501874" sldId="669"/>
            <ac:spMk id="20" creationId="{D28AC01E-F808-9124-E50E-5311992629CD}"/>
          </ac:spMkLst>
        </pc:spChg>
        <pc:spChg chg="del">
          <ac:chgData name="Carlos Caetano" userId="ba24568caaa58072" providerId="LiveId" clId="{D5184D24-4AA3-45A3-AF43-A54D80A91054}" dt="2023-05-23T13:38:34.296" v="195" actId="478"/>
          <ac:spMkLst>
            <pc:docMk/>
            <pc:sldMk cId="711501874" sldId="669"/>
            <ac:spMk id="21" creationId="{19D9A386-1AFF-9769-CAFB-E40C8629B5A0}"/>
          </ac:spMkLst>
        </pc:spChg>
        <pc:spChg chg="mod">
          <ac:chgData name="Carlos Caetano" userId="ba24568caaa58072" providerId="LiveId" clId="{D5184D24-4AA3-45A3-AF43-A54D80A91054}" dt="2023-05-23T13:40:38.990" v="230" actId="164"/>
          <ac:spMkLst>
            <pc:docMk/>
            <pc:sldMk cId="711501874" sldId="669"/>
            <ac:spMk id="22" creationId="{A07748BC-14BE-9C6F-F963-A9A37BE9EE77}"/>
          </ac:spMkLst>
        </pc:spChg>
        <pc:spChg chg="mod">
          <ac:chgData name="Carlos Caetano" userId="ba24568caaa58072" providerId="LiveId" clId="{D5184D24-4AA3-45A3-AF43-A54D80A91054}" dt="2023-05-23T13:40:38.990" v="230" actId="164"/>
          <ac:spMkLst>
            <pc:docMk/>
            <pc:sldMk cId="711501874" sldId="669"/>
            <ac:spMk id="23" creationId="{E20EE97C-7A60-264F-9863-F3FB86301FCD}"/>
          </ac:spMkLst>
        </pc:spChg>
        <pc:spChg chg="mod">
          <ac:chgData name="Carlos Caetano" userId="ba24568caaa58072" providerId="LiveId" clId="{D5184D24-4AA3-45A3-AF43-A54D80A91054}" dt="2023-05-23T13:40:38.990" v="230" actId="164"/>
          <ac:spMkLst>
            <pc:docMk/>
            <pc:sldMk cId="711501874" sldId="669"/>
            <ac:spMk id="24" creationId="{A2D1BCE3-D154-9147-CC94-3A3140B56332}"/>
          </ac:spMkLst>
        </pc:spChg>
        <pc:spChg chg="mod">
          <ac:chgData name="Carlos Caetano" userId="ba24568caaa58072" providerId="LiveId" clId="{D5184D24-4AA3-45A3-AF43-A54D80A91054}" dt="2023-05-23T13:40:38.990" v="230" actId="164"/>
          <ac:spMkLst>
            <pc:docMk/>
            <pc:sldMk cId="711501874" sldId="669"/>
            <ac:spMk id="25" creationId="{F702F289-48A7-D36D-ED63-480219FDE0D2}"/>
          </ac:spMkLst>
        </pc:spChg>
        <pc:spChg chg="mod">
          <ac:chgData name="Carlos Caetano" userId="ba24568caaa58072" providerId="LiveId" clId="{D5184D24-4AA3-45A3-AF43-A54D80A91054}" dt="2023-05-23T13:40:38.990" v="230" actId="164"/>
          <ac:spMkLst>
            <pc:docMk/>
            <pc:sldMk cId="711501874" sldId="669"/>
            <ac:spMk id="26" creationId="{B720EA73-6EBB-BCD2-E7DF-2BA75F9D98F1}"/>
          </ac:spMkLst>
        </pc:spChg>
        <pc:spChg chg="mod">
          <ac:chgData name="Carlos Caetano" userId="ba24568caaa58072" providerId="LiveId" clId="{D5184D24-4AA3-45A3-AF43-A54D80A91054}" dt="2023-05-23T13:40:38.990" v="230" actId="164"/>
          <ac:spMkLst>
            <pc:docMk/>
            <pc:sldMk cId="711501874" sldId="669"/>
            <ac:spMk id="27" creationId="{9DF876DF-2BA5-9A60-B9B0-D56B20673F5E}"/>
          </ac:spMkLst>
        </pc:spChg>
        <pc:spChg chg="add mod">
          <ac:chgData name="Carlos Caetano" userId="ba24568caaa58072" providerId="LiveId" clId="{D5184D24-4AA3-45A3-AF43-A54D80A91054}" dt="2023-05-23T14:03:22.464" v="625" actId="207"/>
          <ac:spMkLst>
            <pc:docMk/>
            <pc:sldMk cId="711501874" sldId="669"/>
            <ac:spMk id="31" creationId="{5F0ED707-0B53-D41E-7FDD-C53F3CA83018}"/>
          </ac:spMkLst>
        </pc:spChg>
        <pc:grpChg chg="add mod">
          <ac:chgData name="Carlos Caetano" userId="ba24568caaa58072" providerId="LiveId" clId="{D5184D24-4AA3-45A3-AF43-A54D80A91054}" dt="2023-05-23T13:40:51.041" v="232" actId="1076"/>
          <ac:grpSpMkLst>
            <pc:docMk/>
            <pc:sldMk cId="711501874" sldId="669"/>
            <ac:grpSpMk id="28" creationId="{488F3038-BE3F-A300-FA20-7C3B6F0D5B73}"/>
          </ac:grpSpMkLst>
        </pc:grpChg>
        <pc:grpChg chg="add mod">
          <ac:chgData name="Carlos Caetano" userId="ba24568caaa58072" providerId="LiveId" clId="{D5184D24-4AA3-45A3-AF43-A54D80A91054}" dt="2023-05-23T13:40:51.041" v="232" actId="1076"/>
          <ac:grpSpMkLst>
            <pc:docMk/>
            <pc:sldMk cId="711501874" sldId="669"/>
            <ac:grpSpMk id="29" creationId="{43EF85FC-9D49-C6FE-05BA-6D91441D6B39}"/>
          </ac:grpSpMkLst>
        </pc:grpChg>
        <pc:grpChg chg="add mod">
          <ac:chgData name="Carlos Caetano" userId="ba24568caaa58072" providerId="LiveId" clId="{D5184D24-4AA3-45A3-AF43-A54D80A91054}" dt="2023-05-23T13:40:51.041" v="232" actId="1076"/>
          <ac:grpSpMkLst>
            <pc:docMk/>
            <pc:sldMk cId="711501874" sldId="669"/>
            <ac:grpSpMk id="30" creationId="{68DD303E-834B-CC03-86DA-2905D955EF20}"/>
          </ac:grpSpMkLst>
        </pc:grpChg>
      </pc:sldChg>
      <pc:sldChg chg="addSp delSp modSp add mod ord delAnim modAnim">
        <pc:chgData name="Carlos Caetano" userId="ba24568caaa58072" providerId="LiveId" clId="{D5184D24-4AA3-45A3-AF43-A54D80A91054}" dt="2023-05-23T21:03:41.791" v="860"/>
        <pc:sldMkLst>
          <pc:docMk/>
          <pc:sldMk cId="1397324305" sldId="670"/>
        </pc:sldMkLst>
        <pc:spChg chg="add mod">
          <ac:chgData name="Carlos Caetano" userId="ba24568caaa58072" providerId="LiveId" clId="{D5184D24-4AA3-45A3-AF43-A54D80A91054}" dt="2023-05-23T16:57:55.597" v="638"/>
          <ac:spMkLst>
            <pc:docMk/>
            <pc:sldMk cId="1397324305" sldId="670"/>
            <ac:spMk id="3" creationId="{FEAE53D1-5A4F-AF7F-0159-9FDED4D37672}"/>
          </ac:spMkLst>
        </pc:spChg>
        <pc:spChg chg="del">
          <ac:chgData name="Carlos Caetano" userId="ba24568caaa58072" providerId="LiveId" clId="{D5184D24-4AA3-45A3-AF43-A54D80A91054}" dt="2023-05-23T18:17:57.132" v="646" actId="478"/>
          <ac:spMkLst>
            <pc:docMk/>
            <pc:sldMk cId="1397324305" sldId="670"/>
            <ac:spMk id="4" creationId="{3BF6706A-7C85-991E-FB33-6A42AD971306}"/>
          </ac:spMkLst>
        </pc:spChg>
        <pc:spChg chg="del">
          <ac:chgData name="Carlos Caetano" userId="ba24568caaa58072" providerId="LiveId" clId="{D5184D24-4AA3-45A3-AF43-A54D80A91054}" dt="2023-05-23T16:57:55.296" v="637" actId="478"/>
          <ac:spMkLst>
            <pc:docMk/>
            <pc:sldMk cId="1397324305" sldId="670"/>
            <ac:spMk id="5" creationId="{E98691AB-C61D-9F32-1B22-53C69D24B118}"/>
          </ac:spMkLst>
        </pc:spChg>
        <pc:spChg chg="del">
          <ac:chgData name="Carlos Caetano" userId="ba24568caaa58072" providerId="LiveId" clId="{D5184D24-4AA3-45A3-AF43-A54D80A91054}" dt="2023-05-23T18:17:51.933" v="645" actId="478"/>
          <ac:spMkLst>
            <pc:docMk/>
            <pc:sldMk cId="1397324305" sldId="670"/>
            <ac:spMk id="9" creationId="{D105B5CD-A096-B4F6-56E7-A1653C8F5250}"/>
          </ac:spMkLst>
        </pc:spChg>
        <pc:spChg chg="add del">
          <ac:chgData name="Carlos Caetano" userId="ba24568caaa58072" providerId="LiveId" clId="{D5184D24-4AA3-45A3-AF43-A54D80A91054}" dt="2023-05-23T18:54:34.100" v="743" actId="478"/>
          <ac:spMkLst>
            <pc:docMk/>
            <pc:sldMk cId="1397324305" sldId="670"/>
            <ac:spMk id="12" creationId="{A5DF0D24-63C9-8E80-5DE7-181E81DF6A9C}"/>
          </ac:spMkLst>
        </pc:spChg>
        <pc:spChg chg="add mod">
          <ac:chgData name="Carlos Caetano" userId="ba24568caaa58072" providerId="LiveId" clId="{D5184D24-4AA3-45A3-AF43-A54D80A91054}" dt="2023-05-23T18:57:22.961" v="851" actId="207"/>
          <ac:spMkLst>
            <pc:docMk/>
            <pc:sldMk cId="1397324305" sldId="670"/>
            <ac:spMk id="17" creationId="{95C29305-B7F8-2A21-DCCD-05D57FE0D456}"/>
          </ac:spMkLst>
        </pc:spChg>
        <pc:spChg chg="add mod">
          <ac:chgData name="Carlos Caetano" userId="ba24568caaa58072" providerId="LiveId" clId="{D5184D24-4AA3-45A3-AF43-A54D80A91054}" dt="2023-05-23T18:57:20.434" v="850" actId="207"/>
          <ac:spMkLst>
            <pc:docMk/>
            <pc:sldMk cId="1397324305" sldId="670"/>
            <ac:spMk id="18" creationId="{2B7F1F9C-0F1A-0339-C48F-2C06F66160DF}"/>
          </ac:spMkLst>
        </pc:spChg>
        <pc:spChg chg="mod">
          <ac:chgData name="Carlos Caetano" userId="ba24568caaa58072" providerId="LiveId" clId="{D5184D24-4AA3-45A3-AF43-A54D80A91054}" dt="2023-05-23T18:54:58.900" v="767" actId="20577"/>
          <ac:spMkLst>
            <pc:docMk/>
            <pc:sldMk cId="1397324305" sldId="670"/>
            <ac:spMk id="21" creationId="{19D9A386-1AFF-9769-CAFB-E40C8629B5A0}"/>
          </ac:spMkLst>
        </pc:spChg>
        <pc:spChg chg="mod">
          <ac:chgData name="Carlos Caetano" userId="ba24568caaa58072" providerId="LiveId" clId="{D5184D24-4AA3-45A3-AF43-A54D80A91054}" dt="2023-05-23T18:19:13.587" v="741" actId="207"/>
          <ac:spMkLst>
            <pc:docMk/>
            <pc:sldMk cId="1397324305" sldId="670"/>
            <ac:spMk id="23" creationId="{02A1D359-0E6B-E42C-2791-67B975BACF38}"/>
          </ac:spMkLst>
        </pc:spChg>
        <pc:picChg chg="del">
          <ac:chgData name="Carlos Caetano" userId="ba24568caaa58072" providerId="LiveId" clId="{D5184D24-4AA3-45A3-AF43-A54D80A91054}" dt="2023-05-23T17:08:57.038" v="639" actId="478"/>
          <ac:picMkLst>
            <pc:docMk/>
            <pc:sldMk cId="1397324305" sldId="670"/>
            <ac:picMk id="8" creationId="{CC3ED454-5EFC-2657-992C-369BEDFAC9C7}"/>
          </ac:picMkLst>
        </pc:picChg>
        <pc:picChg chg="add mod">
          <ac:chgData name="Carlos Caetano" userId="ba24568caaa58072" providerId="LiveId" clId="{D5184D24-4AA3-45A3-AF43-A54D80A91054}" dt="2023-05-23T18:56:18.035" v="795" actId="1035"/>
          <ac:picMkLst>
            <pc:docMk/>
            <pc:sldMk cId="1397324305" sldId="670"/>
            <ac:picMk id="10" creationId="{CA1E9C84-41FF-CED2-DFBF-F4618B6AB64A}"/>
          </ac:picMkLst>
        </pc:picChg>
        <pc:picChg chg="add mod">
          <ac:chgData name="Carlos Caetano" userId="ba24568caaa58072" providerId="LiveId" clId="{D5184D24-4AA3-45A3-AF43-A54D80A91054}" dt="2023-05-23T18:56:14.772" v="789" actId="1036"/>
          <ac:picMkLst>
            <pc:docMk/>
            <pc:sldMk cId="1397324305" sldId="670"/>
            <ac:picMk id="14" creationId="{C5AE579C-EA62-8C59-C0D8-D80707F994C0}"/>
          </ac:picMkLst>
        </pc:picChg>
        <pc:picChg chg="add mod">
          <ac:chgData name="Carlos Caetano" userId="ba24568caaa58072" providerId="LiveId" clId="{D5184D24-4AA3-45A3-AF43-A54D80A91054}" dt="2023-05-23T18:56:14.772" v="789" actId="1036"/>
          <ac:picMkLst>
            <pc:docMk/>
            <pc:sldMk cId="1397324305" sldId="670"/>
            <ac:picMk id="16" creationId="{D2D068CA-E1A5-1BEF-4547-DE6A1B579076}"/>
          </ac:picMkLst>
        </pc:picChg>
        <pc:picChg chg="add mod">
          <ac:chgData name="Carlos Caetano" userId="ba24568caaa58072" providerId="LiveId" clId="{D5184D24-4AA3-45A3-AF43-A54D80A91054}" dt="2023-05-23T21:03:09.316" v="859"/>
          <ac:picMkLst>
            <pc:docMk/>
            <pc:sldMk cId="1397324305" sldId="670"/>
            <ac:picMk id="20" creationId="{2F8AEC74-2AB8-EB98-D300-97D728167FED}"/>
          </ac:picMkLst>
        </pc:picChg>
      </pc:sldChg>
    </pc:docChg>
  </pc:docChgLst>
  <pc:docChgLst>
    <pc:chgData name="Carlos Caetano" userId="ba24568caaa58072" providerId="LiveId" clId="{E9E242E0-9481-FD44-95F8-0158260D8846}"/>
    <pc:docChg chg="undo custSel addSld delSld modSld sldOrd">
      <pc:chgData name="Carlos Caetano" userId="ba24568caaa58072" providerId="LiveId" clId="{E9E242E0-9481-FD44-95F8-0158260D8846}" dt="2023-06-15T09:21:19.234" v="3369" actId="2696"/>
      <pc:docMkLst>
        <pc:docMk/>
      </pc:docMkLst>
      <pc:sldChg chg="del">
        <pc:chgData name="Carlos Caetano" userId="ba24568caaa58072" providerId="LiveId" clId="{E9E242E0-9481-FD44-95F8-0158260D8846}" dt="2023-06-15T03:15:17.391" v="2590" actId="2696"/>
        <pc:sldMkLst>
          <pc:docMk/>
          <pc:sldMk cId="2492941530" sldId="518"/>
        </pc:sldMkLst>
      </pc:sldChg>
      <pc:sldChg chg="del">
        <pc:chgData name="Carlos Caetano" userId="ba24568caaa58072" providerId="LiveId" clId="{E9E242E0-9481-FD44-95F8-0158260D8846}" dt="2023-06-15T09:21:19.234" v="3369" actId="2696"/>
        <pc:sldMkLst>
          <pc:docMk/>
          <pc:sldMk cId="2608561232" sldId="519"/>
        </pc:sldMkLst>
      </pc:sldChg>
      <pc:sldChg chg="addSp delSp modSp mod delAnim modAnim">
        <pc:chgData name="Carlos Caetano" userId="ba24568caaa58072" providerId="LiveId" clId="{E9E242E0-9481-FD44-95F8-0158260D8846}" dt="2023-06-15T02:56:01.146" v="2054"/>
        <pc:sldMkLst>
          <pc:docMk/>
          <pc:sldMk cId="673700462" sldId="647"/>
        </pc:sldMkLst>
        <pc:spChg chg="mod">
          <ac:chgData name="Carlos Caetano" userId="ba24568caaa58072" providerId="LiveId" clId="{E9E242E0-9481-FD44-95F8-0158260D8846}" dt="2023-06-13T23:46:21.820" v="135" actId="20577"/>
          <ac:spMkLst>
            <pc:docMk/>
            <pc:sldMk cId="673700462" sldId="647"/>
            <ac:spMk id="2" creationId="{F12E2FF2-4824-089C-54CC-0A08422601AD}"/>
          </ac:spMkLst>
        </pc:spChg>
        <pc:spChg chg="add del mod">
          <ac:chgData name="Carlos Caetano" userId="ba24568caaa58072" providerId="LiveId" clId="{E9E242E0-9481-FD44-95F8-0158260D8846}" dt="2023-06-13T22:57:21.635" v="68" actId="478"/>
          <ac:spMkLst>
            <pc:docMk/>
            <pc:sldMk cId="673700462" sldId="647"/>
            <ac:spMk id="8" creationId="{8A61D822-1FEF-3941-265C-B8C727F60E97}"/>
          </ac:spMkLst>
        </pc:spChg>
        <pc:spChg chg="del">
          <ac:chgData name="Carlos Caetano" userId="ba24568caaa58072" providerId="LiveId" clId="{E9E242E0-9481-FD44-95F8-0158260D8846}" dt="2023-06-13T22:58:56.501" v="84" actId="478"/>
          <ac:spMkLst>
            <pc:docMk/>
            <pc:sldMk cId="673700462" sldId="647"/>
            <ac:spMk id="21" creationId="{19D9A386-1AFF-9769-CAFB-E40C8629B5A0}"/>
          </ac:spMkLst>
        </pc:spChg>
        <pc:spChg chg="del">
          <ac:chgData name="Carlos Caetano" userId="ba24568caaa58072" providerId="LiveId" clId="{E9E242E0-9481-FD44-95F8-0158260D8846}" dt="2023-06-13T22:18:58.068" v="0" actId="478"/>
          <ac:spMkLst>
            <pc:docMk/>
            <pc:sldMk cId="673700462" sldId="647"/>
            <ac:spMk id="58" creationId="{87824EC2-5F23-2698-AB36-680A7D272B2F}"/>
          </ac:spMkLst>
        </pc:spChg>
        <pc:picChg chg="add del mod">
          <ac:chgData name="Carlos Caetano" userId="ba24568caaa58072" providerId="LiveId" clId="{E9E242E0-9481-FD44-95F8-0158260D8846}" dt="2023-06-13T22:22:56.022" v="25" actId="478"/>
          <ac:picMkLst>
            <pc:docMk/>
            <pc:sldMk cId="673700462" sldId="647"/>
            <ac:picMk id="3" creationId="{6AEFEA89-1DE6-077C-BD6C-5DDF146737C4}"/>
          </ac:picMkLst>
        </pc:picChg>
        <pc:picChg chg="add del mod">
          <ac:chgData name="Carlos Caetano" userId="ba24568caaa58072" providerId="LiveId" clId="{E9E242E0-9481-FD44-95F8-0158260D8846}" dt="2023-06-13T22:54:24.117" v="58" actId="478"/>
          <ac:picMkLst>
            <pc:docMk/>
            <pc:sldMk cId="673700462" sldId="647"/>
            <ac:picMk id="7" creationId="{FEFAAC1F-2C46-54D2-F14D-0FA92701E64B}"/>
          </ac:picMkLst>
        </pc:picChg>
      </pc:sldChg>
      <pc:sldChg chg="del">
        <pc:chgData name="Carlos Caetano" userId="ba24568caaa58072" providerId="LiveId" clId="{E9E242E0-9481-FD44-95F8-0158260D8846}" dt="2023-06-15T02:23:32.821" v="1749" actId="2696"/>
        <pc:sldMkLst>
          <pc:docMk/>
          <pc:sldMk cId="1048568539" sldId="656"/>
        </pc:sldMkLst>
      </pc:sldChg>
      <pc:sldChg chg="addSp delSp modSp mod">
        <pc:chgData name="Carlos Caetano" userId="ba24568caaa58072" providerId="LiveId" clId="{E9E242E0-9481-FD44-95F8-0158260D8846}" dt="2023-06-15T02:40:55.093" v="2051" actId="121"/>
        <pc:sldMkLst>
          <pc:docMk/>
          <pc:sldMk cId="1289949200" sldId="658"/>
        </pc:sldMkLst>
        <pc:spChg chg="mod">
          <ac:chgData name="Carlos Caetano" userId="ba24568caaa58072" providerId="LiveId" clId="{E9E242E0-9481-FD44-95F8-0158260D8846}" dt="2023-06-15T02:39:03.987" v="1991" actId="1036"/>
          <ac:spMkLst>
            <pc:docMk/>
            <pc:sldMk cId="1289949200" sldId="658"/>
            <ac:spMk id="4" creationId="{3BF6706A-7C85-991E-FB33-6A42AD971306}"/>
          </ac:spMkLst>
        </pc:spChg>
        <pc:spChg chg="mod">
          <ac:chgData name="Carlos Caetano" userId="ba24568caaa58072" providerId="LiveId" clId="{E9E242E0-9481-FD44-95F8-0158260D8846}" dt="2023-06-15T02:40:09.327" v="2014" actId="20577"/>
          <ac:spMkLst>
            <pc:docMk/>
            <pc:sldMk cId="1289949200" sldId="658"/>
            <ac:spMk id="9" creationId="{76DB384D-7466-DFBE-5112-B623A7475699}"/>
          </ac:spMkLst>
        </pc:spChg>
        <pc:spChg chg="mod">
          <ac:chgData name="Carlos Caetano" userId="ba24568caaa58072" providerId="LiveId" clId="{E9E242E0-9481-FD44-95F8-0158260D8846}" dt="2023-06-15T02:40:55.093" v="2051" actId="121"/>
          <ac:spMkLst>
            <pc:docMk/>
            <pc:sldMk cId="1289949200" sldId="658"/>
            <ac:spMk id="10" creationId="{03754FA8-0B9C-513B-2294-228A691E98EE}"/>
          </ac:spMkLst>
        </pc:spChg>
        <pc:spChg chg="mod">
          <ac:chgData name="Carlos Caetano" userId="ba24568caaa58072" providerId="LiveId" clId="{E9E242E0-9481-FD44-95F8-0158260D8846}" dt="2023-06-15T02:40:48.457" v="2049" actId="20577"/>
          <ac:spMkLst>
            <pc:docMk/>
            <pc:sldMk cId="1289949200" sldId="658"/>
            <ac:spMk id="11" creationId="{066A030E-0D57-5C7F-2C28-BCBF117F215F}"/>
          </ac:spMkLst>
        </pc:spChg>
        <pc:spChg chg="mod">
          <ac:chgData name="Carlos Caetano" userId="ba24568caaa58072" providerId="LiveId" clId="{E9E242E0-9481-FD44-95F8-0158260D8846}" dt="2023-06-15T02:40:26.767" v="2025" actId="1036"/>
          <ac:spMkLst>
            <pc:docMk/>
            <pc:sldMk cId="1289949200" sldId="658"/>
            <ac:spMk id="23" creationId="{02A1D359-0E6B-E42C-2791-67B975BACF38}"/>
          </ac:spMkLst>
        </pc:spChg>
        <pc:picChg chg="add mod">
          <ac:chgData name="Carlos Caetano" userId="ba24568caaa58072" providerId="LiveId" clId="{E9E242E0-9481-FD44-95F8-0158260D8846}" dt="2023-06-15T02:38:59.344" v="1986" actId="1036"/>
          <ac:picMkLst>
            <pc:docMk/>
            <pc:sldMk cId="1289949200" sldId="658"/>
            <ac:picMk id="3" creationId="{F1BE41A0-9371-DBEF-6E4B-E14B835DC525}"/>
          </ac:picMkLst>
        </pc:picChg>
        <pc:picChg chg="del">
          <ac:chgData name="Carlos Caetano" userId="ba24568caaa58072" providerId="LiveId" clId="{E9E242E0-9481-FD44-95F8-0158260D8846}" dt="2023-06-15T02:27:31.348" v="1757" actId="478"/>
          <ac:picMkLst>
            <pc:docMk/>
            <pc:sldMk cId="1289949200" sldId="658"/>
            <ac:picMk id="7" creationId="{7317B535-DC1D-DD9E-7861-44CF3ECB533E}"/>
          </ac:picMkLst>
        </pc:picChg>
      </pc:sldChg>
      <pc:sldChg chg="del">
        <pc:chgData name="Carlos Caetano" userId="ba24568caaa58072" providerId="LiveId" clId="{E9E242E0-9481-FD44-95F8-0158260D8846}" dt="2023-06-15T02:23:45.826" v="1752" actId="2696"/>
        <pc:sldMkLst>
          <pc:docMk/>
          <pc:sldMk cId="1730466468" sldId="666"/>
        </pc:sldMkLst>
      </pc:sldChg>
      <pc:sldChg chg="del">
        <pc:chgData name="Carlos Caetano" userId="ba24568caaa58072" providerId="LiveId" clId="{E9E242E0-9481-FD44-95F8-0158260D8846}" dt="2023-06-15T02:23:32.879" v="1750" actId="2696"/>
        <pc:sldMkLst>
          <pc:docMk/>
          <pc:sldMk cId="3330382280" sldId="667"/>
        </pc:sldMkLst>
      </pc:sldChg>
      <pc:sldChg chg="del">
        <pc:chgData name="Carlos Caetano" userId="ba24568caaa58072" providerId="LiveId" clId="{E9E242E0-9481-FD44-95F8-0158260D8846}" dt="2023-06-15T02:23:32.805" v="1748" actId="2696"/>
        <pc:sldMkLst>
          <pc:docMk/>
          <pc:sldMk cId="711501874" sldId="669"/>
        </pc:sldMkLst>
      </pc:sldChg>
      <pc:sldChg chg="del">
        <pc:chgData name="Carlos Caetano" userId="ba24568caaa58072" providerId="LiveId" clId="{E9E242E0-9481-FD44-95F8-0158260D8846}" dt="2023-06-15T02:23:32.791" v="1747" actId="2696"/>
        <pc:sldMkLst>
          <pc:docMk/>
          <pc:sldMk cId="1397324305" sldId="670"/>
        </pc:sldMkLst>
      </pc:sldChg>
      <pc:sldChg chg="addSp delSp modSp mod modAnim">
        <pc:chgData name="Carlos Caetano" userId="ba24568caaa58072" providerId="LiveId" clId="{E9E242E0-9481-FD44-95F8-0158260D8846}" dt="2023-06-14T09:45:25.903" v="372" actId="20577"/>
        <pc:sldMkLst>
          <pc:docMk/>
          <pc:sldMk cId="2040117569" sldId="671"/>
        </pc:sldMkLst>
        <pc:spChg chg="add mod">
          <ac:chgData name="Carlos Caetano" userId="ba24568caaa58072" providerId="LiveId" clId="{E9E242E0-9481-FD44-95F8-0158260D8846}" dt="2023-06-13T23:05:31.461" v="133" actId="1076"/>
          <ac:spMkLst>
            <pc:docMk/>
            <pc:sldMk cId="2040117569" sldId="671"/>
            <ac:spMk id="7" creationId="{101260FA-E4C4-6C6E-9C44-B5AA4FC4A6BF}"/>
          </ac:spMkLst>
        </pc:spChg>
        <pc:spChg chg="add mod">
          <ac:chgData name="Carlos Caetano" userId="ba24568caaa58072" providerId="LiveId" clId="{E9E242E0-9481-FD44-95F8-0158260D8846}" dt="2023-06-14T00:57:28.139" v="175" actId="1076"/>
          <ac:spMkLst>
            <pc:docMk/>
            <pc:sldMk cId="2040117569" sldId="671"/>
            <ac:spMk id="10" creationId="{86BB8CBC-E2ED-2607-F193-5A0727FBF65D}"/>
          </ac:spMkLst>
        </pc:spChg>
        <pc:spChg chg="add mod">
          <ac:chgData name="Carlos Caetano" userId="ba24568caaa58072" providerId="LiveId" clId="{E9E242E0-9481-FD44-95F8-0158260D8846}" dt="2023-06-14T09:45:25.903" v="372" actId="20577"/>
          <ac:spMkLst>
            <pc:docMk/>
            <pc:sldMk cId="2040117569" sldId="671"/>
            <ac:spMk id="12" creationId="{39BBB351-745C-2F71-3553-482ABB18222A}"/>
          </ac:spMkLst>
        </pc:spChg>
        <pc:spChg chg="add mod">
          <ac:chgData name="Carlos Caetano" userId="ba24568caaa58072" providerId="LiveId" clId="{E9E242E0-9481-FD44-95F8-0158260D8846}" dt="2023-06-14T01:02:41.664" v="239" actId="207"/>
          <ac:spMkLst>
            <pc:docMk/>
            <pc:sldMk cId="2040117569" sldId="671"/>
            <ac:spMk id="14" creationId="{528DC892-A563-553D-95C0-876129AF67A9}"/>
          </ac:spMkLst>
        </pc:spChg>
        <pc:spChg chg="add mod">
          <ac:chgData name="Carlos Caetano" userId="ba24568caaa58072" providerId="LiveId" clId="{E9E242E0-9481-FD44-95F8-0158260D8846}" dt="2023-06-14T01:03:56.992" v="242" actId="208"/>
          <ac:spMkLst>
            <pc:docMk/>
            <pc:sldMk cId="2040117569" sldId="671"/>
            <ac:spMk id="15" creationId="{BCFC5A44-EF8A-5C85-E88F-F50EB5470BB6}"/>
          </ac:spMkLst>
        </pc:spChg>
        <pc:spChg chg="mod">
          <ac:chgData name="Carlos Caetano" userId="ba24568caaa58072" providerId="LiveId" clId="{E9E242E0-9481-FD44-95F8-0158260D8846}" dt="2023-06-13T23:05:02.440" v="131" actId="20577"/>
          <ac:spMkLst>
            <pc:docMk/>
            <pc:sldMk cId="2040117569" sldId="671"/>
            <ac:spMk id="21" creationId="{19D9A386-1AFF-9769-CAFB-E40C8629B5A0}"/>
          </ac:spMkLst>
        </pc:spChg>
        <pc:grpChg chg="add">
          <ac:chgData name="Carlos Caetano" userId="ba24568caaa58072" providerId="LiveId" clId="{E9E242E0-9481-FD44-95F8-0158260D8846}" dt="2023-06-14T00:58:20.319" v="198" actId="164"/>
          <ac:grpSpMkLst>
            <pc:docMk/>
            <pc:sldMk cId="2040117569" sldId="671"/>
            <ac:grpSpMk id="13" creationId="{BC11261B-CEFB-5194-5A2A-CDAF4493149F}"/>
          </ac:grpSpMkLst>
        </pc:grpChg>
        <pc:grpChg chg="add">
          <ac:chgData name="Carlos Caetano" userId="ba24568caaa58072" providerId="LiveId" clId="{E9E242E0-9481-FD44-95F8-0158260D8846}" dt="2023-06-14T01:04:39.943" v="245" actId="164"/>
          <ac:grpSpMkLst>
            <pc:docMk/>
            <pc:sldMk cId="2040117569" sldId="671"/>
            <ac:grpSpMk id="17" creationId="{120D818E-B2F5-C211-F955-76E0AC39AE10}"/>
          </ac:grpSpMkLst>
        </pc:grpChg>
        <pc:picChg chg="add mod">
          <ac:chgData name="Carlos Caetano" userId="ba24568caaa58072" providerId="LiveId" clId="{E9E242E0-9481-FD44-95F8-0158260D8846}" dt="2023-06-14T00:59:18.623" v="204" actId="1076"/>
          <ac:picMkLst>
            <pc:docMk/>
            <pc:sldMk cId="2040117569" sldId="671"/>
            <ac:picMk id="3" creationId="{5E6D6003-0B67-A47C-DDFF-476BAF334E48}"/>
          </ac:picMkLst>
        </pc:picChg>
        <pc:picChg chg="add mod">
          <ac:chgData name="Carlos Caetano" userId="ba24568caaa58072" providerId="LiveId" clId="{E9E242E0-9481-FD44-95F8-0158260D8846}" dt="2023-06-13T23:49:29.020" v="138" actId="1076"/>
          <ac:picMkLst>
            <pc:docMk/>
            <pc:sldMk cId="2040117569" sldId="671"/>
            <ac:picMk id="4" creationId="{DBBEA927-A85A-FBC5-07A5-9105C84AEADC}"/>
          </ac:picMkLst>
        </pc:picChg>
        <pc:picChg chg="add del mod">
          <ac:chgData name="Carlos Caetano" userId="ba24568caaa58072" providerId="LiveId" clId="{E9E242E0-9481-FD44-95F8-0158260D8846}" dt="2023-06-14T00:07:55.918" v="142" actId="21"/>
          <ac:picMkLst>
            <pc:docMk/>
            <pc:sldMk cId="2040117569" sldId="671"/>
            <ac:picMk id="9" creationId="{991BA6D4-DC7A-833D-BCC8-BF7931620F44}"/>
          </ac:picMkLst>
        </pc:picChg>
        <pc:picChg chg="add mod">
          <ac:chgData name="Carlos Caetano" userId="ba24568caaa58072" providerId="LiveId" clId="{E9E242E0-9481-FD44-95F8-0158260D8846}" dt="2023-06-14T01:04:07.288" v="244"/>
          <ac:picMkLst>
            <pc:docMk/>
            <pc:sldMk cId="2040117569" sldId="671"/>
            <ac:picMk id="16" creationId="{400ABCA7-209C-006A-8FDE-5D18C66C790C}"/>
          </ac:picMkLst>
        </pc:picChg>
        <pc:picChg chg="del mod">
          <ac:chgData name="Carlos Caetano" userId="ba24568caaa58072" providerId="LiveId" clId="{E9E242E0-9481-FD44-95F8-0158260D8846}" dt="2023-06-14T00:58:42.733" v="200" actId="21"/>
          <ac:picMkLst>
            <pc:docMk/>
            <pc:sldMk cId="2040117569" sldId="671"/>
            <ac:picMk id="1026" creationId="{A06735A1-0655-119D-B54F-97B8088806E0}"/>
          </ac:picMkLst>
        </pc:picChg>
      </pc:sldChg>
      <pc:sldChg chg="add del">
        <pc:chgData name="Carlos Caetano" userId="ba24568caaa58072" providerId="LiveId" clId="{E9E242E0-9481-FD44-95F8-0158260D8846}" dt="2023-06-13T23:04:37.445" v="116" actId="2696"/>
        <pc:sldMkLst>
          <pc:docMk/>
          <pc:sldMk cId="1171931408" sldId="672"/>
        </pc:sldMkLst>
      </pc:sldChg>
      <pc:sldChg chg="addSp delSp modSp add mod">
        <pc:chgData name="Carlos Caetano" userId="ba24568caaa58072" providerId="LiveId" clId="{E9E242E0-9481-FD44-95F8-0158260D8846}" dt="2023-06-15T02:57:04.401" v="2061" actId="20577"/>
        <pc:sldMkLst>
          <pc:docMk/>
          <pc:sldMk cId="3545219171" sldId="672"/>
        </pc:sldMkLst>
        <pc:spChg chg="mod">
          <ac:chgData name="Carlos Caetano" userId="ba24568caaa58072" providerId="LiveId" clId="{E9E242E0-9481-FD44-95F8-0158260D8846}" dt="2023-06-14T00:08:12.660" v="152" actId="20577"/>
          <ac:spMkLst>
            <pc:docMk/>
            <pc:sldMk cId="3545219171" sldId="672"/>
            <ac:spMk id="5" creationId="{00000000-0000-0000-0000-000000000000}"/>
          </ac:spMkLst>
        </pc:spChg>
        <pc:spChg chg="del">
          <ac:chgData name="Carlos Caetano" userId="ba24568caaa58072" providerId="LiveId" clId="{E9E242E0-9481-FD44-95F8-0158260D8846}" dt="2023-06-14T00:08:56.082" v="156" actId="478"/>
          <ac:spMkLst>
            <pc:docMk/>
            <pc:sldMk cId="3545219171" sldId="672"/>
            <ac:spMk id="7" creationId="{101260FA-E4C4-6C6E-9C44-B5AA4FC4A6BF}"/>
          </ac:spMkLst>
        </pc:spChg>
        <pc:spChg chg="add mod">
          <ac:chgData name="Carlos Caetano" userId="ba24568caaa58072" providerId="LiveId" clId="{E9E242E0-9481-FD44-95F8-0158260D8846}" dt="2023-06-15T02:57:04.401" v="2061" actId="20577"/>
          <ac:spMkLst>
            <pc:docMk/>
            <pc:sldMk cId="3545219171" sldId="672"/>
            <ac:spMk id="13" creationId="{55BD81A5-29C1-CD51-C914-EB9AF8438970}"/>
          </ac:spMkLst>
        </pc:spChg>
        <pc:spChg chg="add del mod">
          <ac:chgData name="Carlos Caetano" userId="ba24568caaa58072" providerId="LiveId" clId="{E9E242E0-9481-FD44-95F8-0158260D8846}" dt="2023-06-14T01:52:55.243" v="345" actId="478"/>
          <ac:spMkLst>
            <pc:docMk/>
            <pc:sldMk cId="3545219171" sldId="672"/>
            <ac:spMk id="14" creationId="{014F48C7-4A37-6F66-B384-EAE1264C000C}"/>
          </ac:spMkLst>
        </pc:spChg>
        <pc:spChg chg="mod">
          <ac:chgData name="Carlos Caetano" userId="ba24568caaa58072" providerId="LiveId" clId="{E9E242E0-9481-FD44-95F8-0158260D8846}" dt="2023-06-14T01:49:22.076" v="290" actId="20577"/>
          <ac:spMkLst>
            <pc:docMk/>
            <pc:sldMk cId="3545219171" sldId="672"/>
            <ac:spMk id="21" creationId="{19D9A386-1AFF-9769-CAFB-E40C8629B5A0}"/>
          </ac:spMkLst>
        </pc:spChg>
        <pc:picChg chg="add mod">
          <ac:chgData name="Carlos Caetano" userId="ba24568caaa58072" providerId="LiveId" clId="{E9E242E0-9481-FD44-95F8-0158260D8846}" dt="2023-06-14T01:50:03.967" v="304" actId="1038"/>
          <ac:picMkLst>
            <pc:docMk/>
            <pc:sldMk cId="3545219171" sldId="672"/>
            <ac:picMk id="2" creationId="{EE38139F-1728-2291-4825-726E3801984D}"/>
          </ac:picMkLst>
        </pc:picChg>
        <pc:picChg chg="del">
          <ac:chgData name="Carlos Caetano" userId="ba24568caaa58072" providerId="LiveId" clId="{E9E242E0-9481-FD44-95F8-0158260D8846}" dt="2023-06-14T00:08:52.184" v="154" actId="478"/>
          <ac:picMkLst>
            <pc:docMk/>
            <pc:sldMk cId="3545219171" sldId="672"/>
            <ac:picMk id="3" creationId="{5E6D6003-0B67-A47C-DDFF-476BAF334E48}"/>
          </ac:picMkLst>
        </pc:picChg>
        <pc:picChg chg="del">
          <ac:chgData name="Carlos Caetano" userId="ba24568caaa58072" providerId="LiveId" clId="{E9E242E0-9481-FD44-95F8-0158260D8846}" dt="2023-06-14T00:08:53.983" v="155" actId="478"/>
          <ac:picMkLst>
            <pc:docMk/>
            <pc:sldMk cId="3545219171" sldId="672"/>
            <ac:picMk id="4" creationId="{DBBEA927-A85A-FBC5-07A5-9105C84AEADC}"/>
          </ac:picMkLst>
        </pc:picChg>
        <pc:picChg chg="add mod">
          <ac:chgData name="Carlos Caetano" userId="ba24568caaa58072" providerId="LiveId" clId="{E9E242E0-9481-FD44-95F8-0158260D8846}" dt="2023-06-14T01:50:10.461" v="329" actId="1037"/>
          <ac:picMkLst>
            <pc:docMk/>
            <pc:sldMk cId="3545219171" sldId="672"/>
            <ac:picMk id="9" creationId="{11FC102E-4DFA-EEC7-17D3-9A5A5E614C0A}"/>
          </ac:picMkLst>
        </pc:picChg>
        <pc:picChg chg="add del mod">
          <ac:chgData name="Carlos Caetano" userId="ba24568caaa58072" providerId="LiveId" clId="{E9E242E0-9481-FD44-95F8-0158260D8846}" dt="2023-06-14T01:04:04.540" v="243" actId="21"/>
          <ac:picMkLst>
            <pc:docMk/>
            <pc:sldMk cId="3545219171" sldId="672"/>
            <ac:picMk id="10" creationId="{D303B673-B58C-6918-0214-C59A478DF827}"/>
          </ac:picMkLst>
        </pc:picChg>
        <pc:picChg chg="del">
          <ac:chgData name="Carlos Caetano" userId="ba24568caaa58072" providerId="LiveId" clId="{E9E242E0-9481-FD44-95F8-0158260D8846}" dt="2023-06-14T00:08:49.473" v="153" actId="478"/>
          <ac:picMkLst>
            <pc:docMk/>
            <pc:sldMk cId="3545219171" sldId="672"/>
            <ac:picMk id="1026" creationId="{A06735A1-0655-119D-B54F-97B8088806E0}"/>
          </ac:picMkLst>
        </pc:picChg>
      </pc:sldChg>
      <pc:sldChg chg="addSp delSp modSp add mod">
        <pc:chgData name="Carlos Caetano" userId="ba24568caaa58072" providerId="LiveId" clId="{E9E242E0-9481-FD44-95F8-0158260D8846}" dt="2023-06-14T09:53:21.323" v="506" actId="20577"/>
        <pc:sldMkLst>
          <pc:docMk/>
          <pc:sldMk cId="123010885" sldId="673"/>
        </pc:sldMkLst>
        <pc:spChg chg="mod">
          <ac:chgData name="Carlos Caetano" userId="ba24568caaa58072" providerId="LiveId" clId="{E9E242E0-9481-FD44-95F8-0158260D8846}" dt="2023-06-14T09:46:40.944" v="389" actId="20577"/>
          <ac:spMkLst>
            <pc:docMk/>
            <pc:sldMk cId="123010885" sldId="673"/>
            <ac:spMk id="5" creationId="{00000000-0000-0000-0000-000000000000}"/>
          </ac:spMkLst>
        </pc:spChg>
        <pc:spChg chg="add mod">
          <ac:chgData name="Carlos Caetano" userId="ba24568caaa58072" providerId="LiveId" clId="{E9E242E0-9481-FD44-95F8-0158260D8846}" dt="2023-06-14T09:48:43.371" v="404" actId="208"/>
          <ac:spMkLst>
            <pc:docMk/>
            <pc:sldMk cId="123010885" sldId="673"/>
            <ac:spMk id="7" creationId="{D9BFC4F2-227B-AF33-65B2-C36909F3C9AA}"/>
          </ac:spMkLst>
        </pc:spChg>
        <pc:spChg chg="add mod">
          <ac:chgData name="Carlos Caetano" userId="ba24568caaa58072" providerId="LiveId" clId="{E9E242E0-9481-FD44-95F8-0158260D8846}" dt="2023-06-14T09:51:01.562" v="427" actId="208"/>
          <ac:spMkLst>
            <pc:docMk/>
            <pc:sldMk cId="123010885" sldId="673"/>
            <ac:spMk id="10" creationId="{D7E26626-6820-A97E-A2E9-0099A8FB4082}"/>
          </ac:spMkLst>
        </pc:spChg>
        <pc:spChg chg="mod">
          <ac:chgData name="Carlos Caetano" userId="ba24568caaa58072" providerId="LiveId" clId="{E9E242E0-9481-FD44-95F8-0158260D8846}" dt="2023-06-14T09:53:09.205" v="501" actId="207"/>
          <ac:spMkLst>
            <pc:docMk/>
            <pc:sldMk cId="123010885" sldId="673"/>
            <ac:spMk id="13" creationId="{55BD81A5-29C1-CD51-C914-EB9AF8438970}"/>
          </ac:spMkLst>
        </pc:spChg>
        <pc:spChg chg="mod">
          <ac:chgData name="Carlos Caetano" userId="ba24568caaa58072" providerId="LiveId" clId="{E9E242E0-9481-FD44-95F8-0158260D8846}" dt="2023-06-14T09:53:21.323" v="506" actId="20577"/>
          <ac:spMkLst>
            <pc:docMk/>
            <pc:sldMk cId="123010885" sldId="673"/>
            <ac:spMk id="21" creationId="{19D9A386-1AFF-9769-CAFB-E40C8629B5A0}"/>
          </ac:spMkLst>
        </pc:spChg>
        <pc:grpChg chg="add">
          <ac:chgData name="Carlos Caetano" userId="ba24568caaa58072" providerId="LiveId" clId="{E9E242E0-9481-FD44-95F8-0158260D8846}" dt="2023-06-14T09:49:08.576" v="405" actId="164"/>
          <ac:grpSpMkLst>
            <pc:docMk/>
            <pc:sldMk cId="123010885" sldId="673"/>
            <ac:grpSpMk id="8" creationId="{A6A896B6-1F30-DAD9-0B39-B83DB72B58BF}"/>
          </ac:grpSpMkLst>
        </pc:grpChg>
        <pc:picChg chg="del">
          <ac:chgData name="Carlos Caetano" userId="ba24568caaa58072" providerId="LiveId" clId="{E9E242E0-9481-FD44-95F8-0158260D8846}" dt="2023-06-14T09:48:09.267" v="396" actId="478"/>
          <ac:picMkLst>
            <pc:docMk/>
            <pc:sldMk cId="123010885" sldId="673"/>
            <ac:picMk id="2" creationId="{EE38139F-1728-2291-4825-726E3801984D}"/>
          </ac:picMkLst>
        </pc:picChg>
        <pc:picChg chg="add mod">
          <ac:chgData name="Carlos Caetano" userId="ba24568caaa58072" providerId="LiveId" clId="{E9E242E0-9481-FD44-95F8-0158260D8846}" dt="2023-06-14T09:48:14.683" v="398" actId="1076"/>
          <ac:picMkLst>
            <pc:docMk/>
            <pc:sldMk cId="123010885" sldId="673"/>
            <ac:picMk id="4" creationId="{AF631E32-B6A2-FDDD-0806-17928A001CC1}"/>
          </ac:picMkLst>
        </pc:picChg>
        <pc:picChg chg="del">
          <ac:chgData name="Carlos Caetano" userId="ba24568caaa58072" providerId="LiveId" clId="{E9E242E0-9481-FD44-95F8-0158260D8846}" dt="2023-06-14T09:48:11.567" v="397" actId="478"/>
          <ac:picMkLst>
            <pc:docMk/>
            <pc:sldMk cId="123010885" sldId="673"/>
            <ac:picMk id="9" creationId="{11FC102E-4DFA-EEC7-17D3-9A5A5E614C0A}"/>
          </ac:picMkLst>
        </pc:picChg>
        <pc:cxnChg chg="add mod">
          <ac:chgData name="Carlos Caetano" userId="ba24568caaa58072" providerId="LiveId" clId="{E9E242E0-9481-FD44-95F8-0158260D8846}" dt="2023-06-14T09:50:56.340" v="426" actId="1582"/>
          <ac:cxnSpMkLst>
            <pc:docMk/>
            <pc:sldMk cId="123010885" sldId="673"/>
            <ac:cxnSpMk id="14" creationId="{8BA53581-AA02-427B-6EDA-A23A245F43E1}"/>
          </ac:cxnSpMkLst>
        </pc:cxnChg>
      </pc:sldChg>
      <pc:sldChg chg="addSp delSp modSp add mod">
        <pc:chgData name="Carlos Caetano" userId="ba24568caaa58072" providerId="LiveId" clId="{E9E242E0-9481-FD44-95F8-0158260D8846}" dt="2023-06-14T10:15:05.468" v="721" actId="20577"/>
        <pc:sldMkLst>
          <pc:docMk/>
          <pc:sldMk cId="166934054" sldId="674"/>
        </pc:sldMkLst>
        <pc:spChg chg="mod">
          <ac:chgData name="Carlos Caetano" userId="ba24568caaa58072" providerId="LiveId" clId="{E9E242E0-9481-FD44-95F8-0158260D8846}" dt="2023-06-14T10:08:32.425" v="517" actId="14100"/>
          <ac:spMkLst>
            <pc:docMk/>
            <pc:sldMk cId="166934054" sldId="674"/>
            <ac:spMk id="5" creationId="{00000000-0000-0000-0000-000000000000}"/>
          </ac:spMkLst>
        </pc:spChg>
        <pc:spChg chg="topLvl">
          <ac:chgData name="Carlos Caetano" userId="ba24568caaa58072" providerId="LiveId" clId="{E9E242E0-9481-FD44-95F8-0158260D8846}" dt="2023-06-14T10:09:24.007" v="560" actId="478"/>
          <ac:spMkLst>
            <pc:docMk/>
            <pc:sldMk cId="166934054" sldId="674"/>
            <ac:spMk id="7" creationId="{D9BFC4F2-227B-AF33-65B2-C36909F3C9AA}"/>
          </ac:spMkLst>
        </pc:spChg>
        <pc:spChg chg="add mod">
          <ac:chgData name="Carlos Caetano" userId="ba24568caaa58072" providerId="LiveId" clId="{E9E242E0-9481-FD44-95F8-0158260D8846}" dt="2023-06-14T10:15:05.468" v="721" actId="20577"/>
          <ac:spMkLst>
            <pc:docMk/>
            <pc:sldMk cId="166934054" sldId="674"/>
            <ac:spMk id="12" creationId="{C03C61A2-1893-3A44-8145-3B788B3F5835}"/>
          </ac:spMkLst>
        </pc:spChg>
        <pc:spChg chg="mod">
          <ac:chgData name="Carlos Caetano" userId="ba24568caaa58072" providerId="LiveId" clId="{E9E242E0-9481-FD44-95F8-0158260D8846}" dt="2023-06-14T10:09:12.408" v="559" actId="20577"/>
          <ac:spMkLst>
            <pc:docMk/>
            <pc:sldMk cId="166934054" sldId="674"/>
            <ac:spMk id="13" creationId="{55BD81A5-29C1-CD51-C914-EB9AF8438970}"/>
          </ac:spMkLst>
        </pc:spChg>
        <pc:grpChg chg="del">
          <ac:chgData name="Carlos Caetano" userId="ba24568caaa58072" providerId="LiveId" clId="{E9E242E0-9481-FD44-95F8-0158260D8846}" dt="2023-06-14T10:09:24.007" v="560" actId="478"/>
          <ac:grpSpMkLst>
            <pc:docMk/>
            <pc:sldMk cId="166934054" sldId="674"/>
            <ac:grpSpMk id="8" creationId="{A6A896B6-1F30-DAD9-0B39-B83DB72B58BF}"/>
          </ac:grpSpMkLst>
        </pc:grpChg>
        <pc:grpChg chg="add mod">
          <ac:chgData name="Carlos Caetano" userId="ba24568caaa58072" providerId="LiveId" clId="{E9E242E0-9481-FD44-95F8-0158260D8846}" dt="2023-06-14T10:11:17.034" v="602" actId="1037"/>
          <ac:grpSpMkLst>
            <pc:docMk/>
            <pc:sldMk cId="166934054" sldId="674"/>
            <ac:grpSpMk id="9" creationId="{4B820FC3-811F-3262-616F-AF384AD34E97}"/>
          </ac:grpSpMkLst>
        </pc:grpChg>
        <pc:picChg chg="add mod">
          <ac:chgData name="Carlos Caetano" userId="ba24568caaa58072" providerId="LiveId" clId="{E9E242E0-9481-FD44-95F8-0158260D8846}" dt="2023-06-14T10:10:33.813" v="578" actId="171"/>
          <ac:picMkLst>
            <pc:docMk/>
            <pc:sldMk cId="166934054" sldId="674"/>
            <ac:picMk id="3" creationId="{E899E86F-FA2D-62BC-5E7D-CF0599E9A33A}"/>
          </ac:picMkLst>
        </pc:picChg>
        <pc:picChg chg="del topLvl">
          <ac:chgData name="Carlos Caetano" userId="ba24568caaa58072" providerId="LiveId" clId="{E9E242E0-9481-FD44-95F8-0158260D8846}" dt="2023-06-14T10:09:24.007" v="560" actId="478"/>
          <ac:picMkLst>
            <pc:docMk/>
            <pc:sldMk cId="166934054" sldId="674"/>
            <ac:picMk id="4" creationId="{AF631E32-B6A2-FDDD-0806-17928A001CC1}"/>
          </ac:picMkLst>
        </pc:picChg>
      </pc:sldChg>
      <pc:sldChg chg="addSp delSp modSp add mod">
        <pc:chgData name="Carlos Caetano" userId="ba24568caaa58072" providerId="LiveId" clId="{E9E242E0-9481-FD44-95F8-0158260D8846}" dt="2023-06-15T02:58:31.263" v="2062" actId="207"/>
        <pc:sldMkLst>
          <pc:docMk/>
          <pc:sldMk cId="2795860187" sldId="675"/>
        </pc:sldMkLst>
        <pc:spChg chg="mod">
          <ac:chgData name="Carlos Caetano" userId="ba24568caaa58072" providerId="LiveId" clId="{E9E242E0-9481-FD44-95F8-0158260D8846}" dt="2023-06-15T02:58:31.263" v="2062" actId="207"/>
          <ac:spMkLst>
            <pc:docMk/>
            <pc:sldMk cId="2795860187" sldId="675"/>
            <ac:spMk id="2" creationId="{5DEA0E5E-B03F-52BC-AE38-F16CEBB29E4F}"/>
          </ac:spMkLst>
        </pc:spChg>
        <pc:spChg chg="mod">
          <ac:chgData name="Carlos Caetano" userId="ba24568caaa58072" providerId="LiveId" clId="{E9E242E0-9481-FD44-95F8-0158260D8846}" dt="2023-06-14T10:22:30.876" v="756" actId="20577"/>
          <ac:spMkLst>
            <pc:docMk/>
            <pc:sldMk cId="2795860187" sldId="675"/>
            <ac:spMk id="5" creationId="{00000000-0000-0000-0000-000000000000}"/>
          </ac:spMkLst>
        </pc:spChg>
        <pc:spChg chg="del">
          <ac:chgData name="Carlos Caetano" userId="ba24568caaa58072" providerId="LiveId" clId="{E9E242E0-9481-FD44-95F8-0158260D8846}" dt="2023-06-14T10:23:15.627" v="761" actId="478"/>
          <ac:spMkLst>
            <pc:docMk/>
            <pc:sldMk cId="2795860187" sldId="675"/>
            <ac:spMk id="12" creationId="{C03C61A2-1893-3A44-8145-3B788B3F5835}"/>
          </ac:spMkLst>
        </pc:spChg>
        <pc:spChg chg="del mod">
          <ac:chgData name="Carlos Caetano" userId="ba24568caaa58072" providerId="LiveId" clId="{E9E242E0-9481-FD44-95F8-0158260D8846}" dt="2023-06-14T10:26:07.058" v="792" actId="478"/>
          <ac:spMkLst>
            <pc:docMk/>
            <pc:sldMk cId="2795860187" sldId="675"/>
            <ac:spMk id="13" creationId="{55BD81A5-29C1-CD51-C914-EB9AF8438970}"/>
          </ac:spMkLst>
        </pc:spChg>
        <pc:grpChg chg="del">
          <ac:chgData name="Carlos Caetano" userId="ba24568caaa58072" providerId="LiveId" clId="{E9E242E0-9481-FD44-95F8-0158260D8846}" dt="2023-06-14T10:23:12.037" v="760" actId="478"/>
          <ac:grpSpMkLst>
            <pc:docMk/>
            <pc:sldMk cId="2795860187" sldId="675"/>
            <ac:grpSpMk id="9" creationId="{4B820FC3-811F-3262-616F-AF384AD34E97}"/>
          </ac:grpSpMkLst>
        </pc:grpChg>
        <pc:picChg chg="add mod">
          <ac:chgData name="Carlos Caetano" userId="ba24568caaa58072" providerId="LiveId" clId="{E9E242E0-9481-FD44-95F8-0158260D8846}" dt="2023-06-14T10:26:17.865" v="795" actId="1076"/>
          <ac:picMkLst>
            <pc:docMk/>
            <pc:sldMk cId="2795860187" sldId="675"/>
            <ac:picMk id="4" creationId="{D22FEFEC-CFBD-A973-3BD9-09426F594CBD}"/>
          </ac:picMkLst>
        </pc:picChg>
        <pc:picChg chg="add del mod">
          <ac:chgData name="Carlos Caetano" userId="ba24568caaa58072" providerId="LiveId" clId="{E9E242E0-9481-FD44-95F8-0158260D8846}" dt="2023-06-14T10:25:05.466" v="784" actId="478"/>
          <ac:picMkLst>
            <pc:docMk/>
            <pc:sldMk cId="2795860187" sldId="675"/>
            <ac:picMk id="15" creationId="{D006A2DD-8059-EEEB-769B-ABDB32FC959E}"/>
          </ac:picMkLst>
        </pc:picChg>
        <pc:picChg chg="add mod">
          <ac:chgData name="Carlos Caetano" userId="ba24568caaa58072" providerId="LiveId" clId="{E9E242E0-9481-FD44-95F8-0158260D8846}" dt="2023-06-14T10:26:25.247" v="797" actId="1076"/>
          <ac:picMkLst>
            <pc:docMk/>
            <pc:sldMk cId="2795860187" sldId="675"/>
            <ac:picMk id="17" creationId="{E4D139CC-08DE-768F-BA82-484210372566}"/>
          </ac:picMkLst>
        </pc:picChg>
        <pc:cxnChg chg="mod">
          <ac:chgData name="Carlos Caetano" userId="ba24568caaa58072" providerId="LiveId" clId="{E9E242E0-9481-FD44-95F8-0158260D8846}" dt="2023-06-14T10:23:12.037" v="760" actId="478"/>
          <ac:cxnSpMkLst>
            <pc:docMk/>
            <pc:sldMk cId="2795860187" sldId="675"/>
            <ac:cxnSpMk id="14" creationId="{8BA53581-AA02-427B-6EDA-A23A245F43E1}"/>
          </ac:cxnSpMkLst>
        </pc:cxnChg>
      </pc:sldChg>
      <pc:sldChg chg="addSp delSp modSp mod delAnim modAnim">
        <pc:chgData name="Carlos Caetano" userId="ba24568caaa58072" providerId="LiveId" clId="{E9E242E0-9481-FD44-95F8-0158260D8846}" dt="2023-06-15T03:09:26.125" v="2531" actId="113"/>
        <pc:sldMkLst>
          <pc:docMk/>
          <pc:sldMk cId="2759917764" sldId="677"/>
        </pc:sldMkLst>
        <pc:spChg chg="del mod topLvl">
          <ac:chgData name="Carlos Caetano" userId="ba24568caaa58072" providerId="LiveId" clId="{E9E242E0-9481-FD44-95F8-0158260D8846}" dt="2023-06-15T01:07:20.656" v="1665" actId="478"/>
          <ac:spMkLst>
            <pc:docMk/>
            <pc:sldMk cId="2759917764" sldId="677"/>
            <ac:spMk id="4" creationId="{35ED9B27-A445-A8E3-A77E-2E6C614DE472}"/>
          </ac:spMkLst>
        </pc:spChg>
        <pc:spChg chg="mod">
          <ac:chgData name="Carlos Caetano" userId="ba24568caaa58072" providerId="LiveId" clId="{E9E242E0-9481-FD44-95F8-0158260D8846}" dt="2023-06-15T01:32:12.848" v="1701" actId="20577"/>
          <ac:spMkLst>
            <pc:docMk/>
            <pc:sldMk cId="2759917764" sldId="677"/>
            <ac:spMk id="5" creationId="{00000000-0000-0000-0000-000000000000}"/>
          </ac:spMkLst>
        </pc:spChg>
        <pc:spChg chg="mod">
          <ac:chgData name="Carlos Caetano" userId="ba24568caaa58072" providerId="LiveId" clId="{E9E242E0-9481-FD44-95F8-0158260D8846}" dt="2023-06-15T03:01:34.107" v="2099" actId="1035"/>
          <ac:spMkLst>
            <pc:docMk/>
            <pc:sldMk cId="2759917764" sldId="677"/>
            <ac:spMk id="7" creationId="{68B43314-CDE5-4734-998F-67C1F31C4B16}"/>
          </ac:spMkLst>
        </pc:spChg>
        <pc:spChg chg="del mod">
          <ac:chgData name="Carlos Caetano" userId="ba24568caaa58072" providerId="LiveId" clId="{E9E242E0-9481-FD44-95F8-0158260D8846}" dt="2023-06-15T01:07:16.844" v="1664" actId="478"/>
          <ac:spMkLst>
            <pc:docMk/>
            <pc:sldMk cId="2759917764" sldId="677"/>
            <ac:spMk id="8" creationId="{A624822A-F4DF-BA87-6A13-F4BFC7F48156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9" creationId="{9C6B2BA6-81F1-0468-98C0-88550F4E24D1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13" creationId="{CE7743C6-262B-9EC0-97B7-669BA0DCBC3D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15" creationId="{86653E17-0C91-4C95-FAA7-1A4E5CBBCE39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16" creationId="{783F4014-96C5-0EFA-BE03-8876529C835C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17" creationId="{786FE77F-BB55-F849-7ADA-C92D68F66646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18" creationId="{5524D887-AE7F-C945-FF6A-E7A909F19228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19" creationId="{6258E30B-8539-1025-CE02-42B485D9A456}"/>
          </ac:spMkLst>
        </pc:spChg>
        <pc:spChg chg="mod">
          <ac:chgData name="Carlos Caetano" userId="ba24568caaa58072" providerId="LiveId" clId="{E9E242E0-9481-FD44-95F8-0158260D8846}" dt="2023-06-15T03:01:43.163" v="2123" actId="1036"/>
          <ac:spMkLst>
            <pc:docMk/>
            <pc:sldMk cId="2759917764" sldId="677"/>
            <ac:spMk id="20" creationId="{9FD15CEA-C062-3079-5211-1162138944E0}"/>
          </ac:spMkLst>
        </pc:spChg>
        <pc:spChg chg="del">
          <ac:chgData name="Carlos Caetano" userId="ba24568caaa58072" providerId="LiveId" clId="{E9E242E0-9481-FD44-95F8-0158260D8846}" dt="2023-06-14T23:59:54.132" v="813" actId="478"/>
          <ac:spMkLst>
            <pc:docMk/>
            <pc:sldMk cId="2759917764" sldId="677"/>
            <ac:spMk id="21" creationId="{19D9A386-1AFF-9769-CAFB-E40C8629B5A0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22" creationId="{AB4165C9-AA67-3B67-F70C-BE74D5EF45D9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23" creationId="{980AC387-FC3C-D7E4-DD60-E6B404126737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24" creationId="{CE0529A9-0C31-5DC9-CA79-CAFAB20660C5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25" creationId="{37DE66CC-A188-9EF1-ACFC-FA432180F23F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26" creationId="{5D331651-1338-205A-8817-BD5F620A03DC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27" creationId="{7F37F75A-6C66-5176-0A51-A31C82F64E40}"/>
          </ac:spMkLst>
        </pc:spChg>
        <pc:spChg chg="mod">
          <ac:chgData name="Carlos Caetano" userId="ba24568caaa58072" providerId="LiveId" clId="{E9E242E0-9481-FD44-95F8-0158260D8846}" dt="2023-06-15T01:07:07.545" v="1662"/>
          <ac:spMkLst>
            <pc:docMk/>
            <pc:sldMk cId="2759917764" sldId="677"/>
            <ac:spMk id="28" creationId="{9AB9FA3F-2A69-4EAF-EC5E-0DF1F310BF04}"/>
          </ac:spMkLst>
        </pc:spChg>
        <pc:spChg chg="add mod">
          <ac:chgData name="Carlos Caetano" userId="ba24568caaa58072" providerId="LiveId" clId="{E9E242E0-9481-FD44-95F8-0158260D8846}" dt="2023-06-15T03:09:26.125" v="2531" actId="113"/>
          <ac:spMkLst>
            <pc:docMk/>
            <pc:sldMk cId="2759917764" sldId="677"/>
            <ac:spMk id="33" creationId="{1A68F1C7-12AD-48AF-0054-0BF69963EBCA}"/>
          </ac:spMkLst>
        </pc:spChg>
        <pc:grpChg chg="add del mod">
          <ac:chgData name="Carlos Caetano" userId="ba24568caaa58072" providerId="LiveId" clId="{E9E242E0-9481-FD44-95F8-0158260D8846}" dt="2023-06-15T01:07:20.656" v="1665" actId="478"/>
          <ac:grpSpMkLst>
            <pc:docMk/>
            <pc:sldMk cId="2759917764" sldId="677"/>
            <ac:grpSpMk id="2" creationId="{B75A5557-3730-E847-5DA7-E30DAF1F9B30}"/>
          </ac:grpSpMkLst>
        </pc:grpChg>
        <pc:grpChg chg="del mod topLvl">
          <ac:chgData name="Carlos Caetano" userId="ba24568caaa58072" providerId="LiveId" clId="{E9E242E0-9481-FD44-95F8-0158260D8846}" dt="2023-06-15T01:15:40.915" v="1667" actId="478"/>
          <ac:grpSpMkLst>
            <pc:docMk/>
            <pc:sldMk cId="2759917764" sldId="677"/>
            <ac:grpSpMk id="3" creationId="{3162C27F-C96D-D817-AADF-8C4F72F9607B}"/>
          </ac:grpSpMkLst>
        </pc:grpChg>
        <pc:grpChg chg="mod">
          <ac:chgData name="Carlos Caetano" userId="ba24568caaa58072" providerId="LiveId" clId="{E9E242E0-9481-FD44-95F8-0158260D8846}" dt="2023-06-15T01:07:07.545" v="1662"/>
          <ac:grpSpMkLst>
            <pc:docMk/>
            <pc:sldMk cId="2759917764" sldId="677"/>
            <ac:grpSpMk id="14" creationId="{63E88CCD-B72A-EC88-5314-F72CF1B10F8E}"/>
          </ac:grpSpMkLst>
        </pc:grpChg>
        <pc:cxnChg chg="mod">
          <ac:chgData name="Carlos Caetano" userId="ba24568caaa58072" providerId="LiveId" clId="{E9E242E0-9481-FD44-95F8-0158260D8846}" dt="2023-06-15T01:07:07.545" v="1662"/>
          <ac:cxnSpMkLst>
            <pc:docMk/>
            <pc:sldMk cId="2759917764" sldId="677"/>
            <ac:cxnSpMk id="10" creationId="{260BE803-0AB9-7CCB-5669-0AD429C3616A}"/>
          </ac:cxnSpMkLst>
        </pc:cxnChg>
        <pc:cxnChg chg="mod">
          <ac:chgData name="Carlos Caetano" userId="ba24568caaa58072" providerId="LiveId" clId="{E9E242E0-9481-FD44-95F8-0158260D8846}" dt="2023-06-15T01:07:07.545" v="1662"/>
          <ac:cxnSpMkLst>
            <pc:docMk/>
            <pc:sldMk cId="2759917764" sldId="677"/>
            <ac:cxnSpMk id="12" creationId="{E624B5FB-B458-0D87-7511-686FA9D81666}"/>
          </ac:cxnSpMkLst>
        </pc:cxnChg>
        <pc:cxnChg chg="mod">
          <ac:chgData name="Carlos Caetano" userId="ba24568caaa58072" providerId="LiveId" clId="{E9E242E0-9481-FD44-95F8-0158260D8846}" dt="2023-06-15T01:15:40.915" v="1667" actId="478"/>
          <ac:cxnSpMkLst>
            <pc:docMk/>
            <pc:sldMk cId="2759917764" sldId="677"/>
            <ac:cxnSpMk id="29" creationId="{588C5FFB-10C0-6569-CC0D-5C896411FF83}"/>
          </ac:cxnSpMkLst>
        </pc:cxnChg>
        <pc:cxnChg chg="mod">
          <ac:chgData name="Carlos Caetano" userId="ba24568caaa58072" providerId="LiveId" clId="{E9E242E0-9481-FD44-95F8-0158260D8846}" dt="2023-06-15T01:07:07.545" v="1662"/>
          <ac:cxnSpMkLst>
            <pc:docMk/>
            <pc:sldMk cId="2759917764" sldId="677"/>
            <ac:cxnSpMk id="30" creationId="{63F1FA75-56A9-74AF-C021-96DD992205AE}"/>
          </ac:cxnSpMkLst>
        </pc:cxnChg>
        <pc:cxnChg chg="mod">
          <ac:chgData name="Carlos Caetano" userId="ba24568caaa58072" providerId="LiveId" clId="{E9E242E0-9481-FD44-95F8-0158260D8846}" dt="2023-06-15T01:07:07.545" v="1662"/>
          <ac:cxnSpMkLst>
            <pc:docMk/>
            <pc:sldMk cId="2759917764" sldId="677"/>
            <ac:cxnSpMk id="31" creationId="{51271782-994A-D8C1-7869-5B892F8D68E8}"/>
          </ac:cxnSpMkLst>
        </pc:cxnChg>
        <pc:cxnChg chg="mod">
          <ac:chgData name="Carlos Caetano" userId="ba24568caaa58072" providerId="LiveId" clId="{E9E242E0-9481-FD44-95F8-0158260D8846}" dt="2023-06-15T01:07:07.545" v="1662"/>
          <ac:cxnSpMkLst>
            <pc:docMk/>
            <pc:sldMk cId="2759917764" sldId="677"/>
            <ac:cxnSpMk id="32" creationId="{8FD45480-B540-D0A2-3681-2F829B1F56B1}"/>
          </ac:cxnSpMkLst>
        </pc:cxnChg>
      </pc:sldChg>
      <pc:sldChg chg="modSp">
        <pc:chgData name="Carlos Caetano" userId="ba24568caaa58072" providerId="LiveId" clId="{E9E242E0-9481-FD44-95F8-0158260D8846}" dt="2023-06-15T01:30:18.035" v="1688" actId="14100"/>
        <pc:sldMkLst>
          <pc:docMk/>
          <pc:sldMk cId="4132998602" sldId="678"/>
        </pc:sldMkLst>
        <pc:spChg chg="mod">
          <ac:chgData name="Carlos Caetano" userId="ba24568caaa58072" providerId="LiveId" clId="{E9E242E0-9481-FD44-95F8-0158260D8846}" dt="2023-06-15T01:30:18.035" v="1688" actId="14100"/>
          <ac:spMkLst>
            <pc:docMk/>
            <pc:sldMk cId="4132998602" sldId="678"/>
            <ac:spMk id="7" creationId="{68B43314-CDE5-4734-998F-67C1F31C4B16}"/>
          </ac:spMkLst>
        </pc:spChg>
      </pc:sldChg>
      <pc:sldChg chg="addSp delSp modSp add mod ord modAnim">
        <pc:chgData name="Carlos Caetano" userId="ba24568caaa58072" providerId="LiveId" clId="{E9E242E0-9481-FD44-95F8-0158260D8846}" dt="2023-06-15T01:00:33.442" v="1638" actId="14100"/>
        <pc:sldMkLst>
          <pc:docMk/>
          <pc:sldMk cId="1344720831" sldId="679"/>
        </pc:sldMkLst>
        <pc:spChg chg="add mod">
          <ac:chgData name="Carlos Caetano" userId="ba24568caaa58072" providerId="LiveId" clId="{E9E242E0-9481-FD44-95F8-0158260D8846}" dt="2023-06-15T00:37:31.229" v="1458" actId="1076"/>
          <ac:spMkLst>
            <pc:docMk/>
            <pc:sldMk cId="1344720831" sldId="679"/>
            <ac:spMk id="3" creationId="{F170FF7F-E4E5-C782-602E-8EB5EABC98F5}"/>
          </ac:spMkLst>
        </pc:spChg>
        <pc:spChg chg="mod">
          <ac:chgData name="Carlos Caetano" userId="ba24568caaa58072" providerId="LiveId" clId="{E9E242E0-9481-FD44-95F8-0158260D8846}" dt="2023-06-15T00:02:34.562" v="848" actId="14100"/>
          <ac:spMkLst>
            <pc:docMk/>
            <pc:sldMk cId="1344720831" sldId="679"/>
            <ac:spMk id="5" creationId="{00000000-0000-0000-0000-000000000000}"/>
          </ac:spMkLst>
        </pc:spChg>
        <pc:spChg chg="add mod">
          <ac:chgData name="Carlos Caetano" userId="ba24568caaa58072" providerId="LiveId" clId="{E9E242E0-9481-FD44-95F8-0158260D8846}" dt="2023-06-15T00:10:40.605" v="985" actId="166"/>
          <ac:spMkLst>
            <pc:docMk/>
            <pc:sldMk cId="1344720831" sldId="679"/>
            <ac:spMk id="10" creationId="{0832F3DC-42C6-0FB9-93FD-32F3A5762F9D}"/>
          </ac:spMkLst>
        </pc:spChg>
        <pc:spChg chg="add mod">
          <ac:chgData name="Carlos Caetano" userId="ba24568caaa58072" providerId="LiveId" clId="{E9E242E0-9481-FD44-95F8-0158260D8846}" dt="2023-06-15T00:10:40.605" v="985" actId="166"/>
          <ac:spMkLst>
            <pc:docMk/>
            <pc:sldMk cId="1344720831" sldId="679"/>
            <ac:spMk id="12" creationId="{68D1F45B-CF07-21C1-A760-AA5D7643090D}"/>
          </ac:spMkLst>
        </pc:spChg>
        <pc:spChg chg="mod">
          <ac:chgData name="Carlos Caetano" userId="ba24568caaa58072" providerId="LiveId" clId="{E9E242E0-9481-FD44-95F8-0158260D8846}" dt="2023-06-15T00:37:22.768" v="1457" actId="1037"/>
          <ac:spMkLst>
            <pc:docMk/>
            <pc:sldMk cId="1344720831" sldId="679"/>
            <ac:spMk id="13" creationId="{55BD81A5-29C1-CD51-C914-EB9AF8438970}"/>
          </ac:spMkLst>
        </pc:spChg>
        <pc:spChg chg="add mod">
          <ac:chgData name="Carlos Caetano" userId="ba24568caaa58072" providerId="LiveId" clId="{E9E242E0-9481-FD44-95F8-0158260D8846}" dt="2023-06-15T00:10:40.605" v="985" actId="166"/>
          <ac:spMkLst>
            <pc:docMk/>
            <pc:sldMk cId="1344720831" sldId="679"/>
            <ac:spMk id="14" creationId="{A74E5F4A-A05F-3D1B-2781-0B052AF42C21}"/>
          </ac:spMkLst>
        </pc:spChg>
        <pc:spChg chg="add mod">
          <ac:chgData name="Carlos Caetano" userId="ba24568caaa58072" providerId="LiveId" clId="{E9E242E0-9481-FD44-95F8-0158260D8846}" dt="2023-06-15T00:22:49.729" v="1196" actId="14100"/>
          <ac:spMkLst>
            <pc:docMk/>
            <pc:sldMk cId="1344720831" sldId="679"/>
            <ac:spMk id="20" creationId="{60D3AA23-17C7-50BD-1F51-D3BFB2A635DF}"/>
          </ac:spMkLst>
        </pc:spChg>
        <pc:spChg chg="mod">
          <ac:chgData name="Carlos Caetano" userId="ba24568caaa58072" providerId="LiveId" clId="{E9E242E0-9481-FD44-95F8-0158260D8846}" dt="2023-06-15T00:58:10.562" v="1622" actId="20577"/>
          <ac:spMkLst>
            <pc:docMk/>
            <pc:sldMk cId="1344720831" sldId="679"/>
            <ac:spMk id="21" creationId="{19D9A386-1AFF-9769-CAFB-E40C8629B5A0}"/>
          </ac:spMkLst>
        </pc:spChg>
        <pc:spChg chg="add del mod">
          <ac:chgData name="Carlos Caetano" userId="ba24568caaa58072" providerId="LiveId" clId="{E9E242E0-9481-FD44-95F8-0158260D8846}" dt="2023-06-15T00:13:43.471" v="1007" actId="478"/>
          <ac:spMkLst>
            <pc:docMk/>
            <pc:sldMk cId="1344720831" sldId="679"/>
            <ac:spMk id="22" creationId="{AC338F80-0F68-8994-A629-968CF308DAD0}"/>
          </ac:spMkLst>
        </pc:spChg>
        <pc:spChg chg="add mod">
          <ac:chgData name="Carlos Caetano" userId="ba24568caaa58072" providerId="LiveId" clId="{E9E242E0-9481-FD44-95F8-0158260D8846}" dt="2023-06-15T00:19:14.765" v="1132" actId="1076"/>
          <ac:spMkLst>
            <pc:docMk/>
            <pc:sldMk cId="1344720831" sldId="679"/>
            <ac:spMk id="29" creationId="{9DB65FD9-64FD-6D71-1473-56E31FEC884A}"/>
          </ac:spMkLst>
        </pc:spChg>
        <pc:spChg chg="add mod">
          <ac:chgData name="Carlos Caetano" userId="ba24568caaa58072" providerId="LiveId" clId="{E9E242E0-9481-FD44-95F8-0158260D8846}" dt="2023-06-15T00:21:34.466" v="1168" actId="1076"/>
          <ac:spMkLst>
            <pc:docMk/>
            <pc:sldMk cId="1344720831" sldId="679"/>
            <ac:spMk id="34" creationId="{AA8D41C6-5287-BDBD-EF59-279F6C57E64C}"/>
          </ac:spMkLst>
        </pc:spChg>
        <pc:spChg chg="add mod">
          <ac:chgData name="Carlos Caetano" userId="ba24568caaa58072" providerId="LiveId" clId="{E9E242E0-9481-FD44-95F8-0158260D8846}" dt="2023-06-15T00:22:38.413" v="1195" actId="207"/>
          <ac:spMkLst>
            <pc:docMk/>
            <pc:sldMk cId="1344720831" sldId="679"/>
            <ac:spMk id="35" creationId="{1D662E11-9320-6BA7-96CF-009C4175C22B}"/>
          </ac:spMkLst>
        </pc:spChg>
        <pc:spChg chg="add mod">
          <ac:chgData name="Carlos Caetano" userId="ba24568caaa58072" providerId="LiveId" clId="{E9E242E0-9481-FD44-95F8-0158260D8846}" dt="2023-06-15T00:22:38.413" v="1195" actId="207"/>
          <ac:spMkLst>
            <pc:docMk/>
            <pc:sldMk cId="1344720831" sldId="679"/>
            <ac:spMk id="36" creationId="{3D06074A-D839-261F-919D-060EDFDF895D}"/>
          </ac:spMkLst>
        </pc:spChg>
        <pc:spChg chg="add mod">
          <ac:chgData name="Carlos Caetano" userId="ba24568caaa58072" providerId="LiveId" clId="{E9E242E0-9481-FD44-95F8-0158260D8846}" dt="2023-06-15T00:23:19.498" v="1215" actId="1038"/>
          <ac:spMkLst>
            <pc:docMk/>
            <pc:sldMk cId="1344720831" sldId="679"/>
            <ac:spMk id="37" creationId="{1C3CA010-709D-9D35-AD6B-B8DC726E693F}"/>
          </ac:spMkLst>
        </pc:spChg>
        <pc:spChg chg="add mod">
          <ac:chgData name="Carlos Caetano" userId="ba24568caaa58072" providerId="LiveId" clId="{E9E242E0-9481-FD44-95F8-0158260D8846}" dt="2023-06-15T00:27:11.309" v="1257" actId="207"/>
          <ac:spMkLst>
            <pc:docMk/>
            <pc:sldMk cId="1344720831" sldId="679"/>
            <ac:spMk id="38" creationId="{DC2C4987-9895-85E0-A056-3D87A7D2DA10}"/>
          </ac:spMkLst>
        </pc:spChg>
        <pc:spChg chg="add mod">
          <ac:chgData name="Carlos Caetano" userId="ba24568caaa58072" providerId="LiveId" clId="{E9E242E0-9481-FD44-95F8-0158260D8846}" dt="2023-06-15T00:27:11.309" v="1257" actId="207"/>
          <ac:spMkLst>
            <pc:docMk/>
            <pc:sldMk cId="1344720831" sldId="679"/>
            <ac:spMk id="39" creationId="{7296AC57-742D-5E00-818A-9620D15A86C4}"/>
          </ac:spMkLst>
        </pc:spChg>
        <pc:spChg chg="add mod">
          <ac:chgData name="Carlos Caetano" userId="ba24568caaa58072" providerId="LiveId" clId="{E9E242E0-9481-FD44-95F8-0158260D8846}" dt="2023-06-15T00:25:10.592" v="1237" actId="20577"/>
          <ac:spMkLst>
            <pc:docMk/>
            <pc:sldMk cId="1344720831" sldId="679"/>
            <ac:spMk id="41" creationId="{BE0C2473-6E2C-DE9A-6389-146F53E608E7}"/>
          </ac:spMkLst>
        </pc:spChg>
        <pc:spChg chg="add mod">
          <ac:chgData name="Carlos Caetano" userId="ba24568caaa58072" providerId="LiveId" clId="{E9E242E0-9481-FD44-95F8-0158260D8846}" dt="2023-06-15T00:28:51.337" v="1273" actId="1035"/>
          <ac:spMkLst>
            <pc:docMk/>
            <pc:sldMk cId="1344720831" sldId="679"/>
            <ac:spMk id="42" creationId="{69B8F47A-4CC4-AEEA-911A-08D83727ADD2}"/>
          </ac:spMkLst>
        </pc:spChg>
        <pc:spChg chg="add mod">
          <ac:chgData name="Carlos Caetano" userId="ba24568caaa58072" providerId="LiveId" clId="{E9E242E0-9481-FD44-95F8-0158260D8846}" dt="2023-06-15T00:28:55.197" v="1276" actId="1036"/>
          <ac:spMkLst>
            <pc:docMk/>
            <pc:sldMk cId="1344720831" sldId="679"/>
            <ac:spMk id="43" creationId="{ED9B1894-1548-30C4-9498-84784EB86F09}"/>
          </ac:spMkLst>
        </pc:spChg>
        <pc:spChg chg="add mod">
          <ac:chgData name="Carlos Caetano" userId="ba24568caaa58072" providerId="LiveId" clId="{E9E242E0-9481-FD44-95F8-0158260D8846}" dt="2023-06-15T00:28:58.759" v="1279" actId="1035"/>
          <ac:spMkLst>
            <pc:docMk/>
            <pc:sldMk cId="1344720831" sldId="679"/>
            <ac:spMk id="44" creationId="{93C04AB3-F728-5F26-AD77-59121F0A4C15}"/>
          </ac:spMkLst>
        </pc:spChg>
        <pc:spChg chg="add mod">
          <ac:chgData name="Carlos Caetano" userId="ba24568caaa58072" providerId="LiveId" clId="{E9E242E0-9481-FD44-95F8-0158260D8846}" dt="2023-06-15T00:29:02.901" v="1283" actId="1036"/>
          <ac:spMkLst>
            <pc:docMk/>
            <pc:sldMk cId="1344720831" sldId="679"/>
            <ac:spMk id="45" creationId="{7DFF8049-985A-7000-BD06-9F1B1788F801}"/>
          </ac:spMkLst>
        </pc:spChg>
        <pc:spChg chg="add mod">
          <ac:chgData name="Carlos Caetano" userId="ba24568caaa58072" providerId="LiveId" clId="{E9E242E0-9481-FD44-95F8-0158260D8846}" dt="2023-06-15T00:28:18.605" v="1269" actId="14100"/>
          <ac:spMkLst>
            <pc:docMk/>
            <pc:sldMk cId="1344720831" sldId="679"/>
            <ac:spMk id="46" creationId="{DB09E873-683A-2296-27CE-7F81ED83125A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54" creationId="{37E417B5-0CEE-7714-EE3A-9FE570F707A9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57" creationId="{6408B685-D62F-F88A-EB8D-77C8795F7FFD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59" creationId="{A686DFB7-5807-F242-1411-A873F3A09276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60" creationId="{2719EF31-D417-69E6-C5A8-86FB7D5B71EF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61" creationId="{382D3947-0EA3-A5FC-05C8-F8152F8FF099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62" creationId="{CFE5AA19-308E-2C86-15A0-110DEE4D3A8E}"/>
          </ac:spMkLst>
        </pc:spChg>
        <pc:spChg chg="mod">
          <ac:chgData name="Carlos Caetano" userId="ba24568caaa58072" providerId="LiveId" clId="{E9E242E0-9481-FD44-95F8-0158260D8846}" dt="2023-06-15T00:32:21.508" v="1358" actId="1038"/>
          <ac:spMkLst>
            <pc:docMk/>
            <pc:sldMk cId="1344720831" sldId="679"/>
            <ac:spMk id="63" creationId="{FC2E1521-A61E-22C0-1CA7-3EA1CFC03143}"/>
          </ac:spMkLst>
        </pc:spChg>
        <pc:spChg chg="mod">
          <ac:chgData name="Carlos Caetano" userId="ba24568caaa58072" providerId="LiveId" clId="{E9E242E0-9481-FD44-95F8-0158260D8846}" dt="2023-06-15T00:32:21.508" v="1358" actId="1038"/>
          <ac:spMkLst>
            <pc:docMk/>
            <pc:sldMk cId="1344720831" sldId="679"/>
            <ac:spMk id="64" creationId="{583C42AC-47FE-51A5-AEFB-645424748A0A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65" creationId="{EB068F23-97A8-61F7-F706-FD10EF9334D7}"/>
          </ac:spMkLst>
        </pc:spChg>
        <pc:spChg chg="mod">
          <ac:chgData name="Carlos Caetano" userId="ba24568caaa58072" providerId="LiveId" clId="{E9E242E0-9481-FD44-95F8-0158260D8846}" dt="2023-06-15T00:32:51.703" v="1400" actId="1038"/>
          <ac:spMkLst>
            <pc:docMk/>
            <pc:sldMk cId="1344720831" sldId="679"/>
            <ac:spMk id="66" creationId="{2289402D-5D70-C415-24C2-E268CFB4D905}"/>
          </ac:spMkLst>
        </pc:spChg>
        <pc:spChg chg="mod">
          <ac:chgData name="Carlos Caetano" userId="ba24568caaa58072" providerId="LiveId" clId="{E9E242E0-9481-FD44-95F8-0158260D8846}" dt="2023-06-15T00:32:51.703" v="1400" actId="1038"/>
          <ac:spMkLst>
            <pc:docMk/>
            <pc:sldMk cId="1344720831" sldId="679"/>
            <ac:spMk id="67" creationId="{8CD59428-5401-0EEF-B946-0B081D9845D8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68" creationId="{A8ABC3C0-0903-6429-AE32-88A50D04C075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69" creationId="{C758A286-9316-884F-BA2C-31E8FBA49064}"/>
          </ac:spMkLst>
        </pc:spChg>
        <pc:spChg chg="mod">
          <ac:chgData name="Carlos Caetano" userId="ba24568caaa58072" providerId="LiveId" clId="{E9E242E0-9481-FD44-95F8-0158260D8846}" dt="2023-06-15T00:29:27.124" v="1285"/>
          <ac:spMkLst>
            <pc:docMk/>
            <pc:sldMk cId="1344720831" sldId="679"/>
            <ac:spMk id="70" creationId="{BF0737F8-51B1-B3E9-14C0-C9FB9C256D8A}"/>
          </ac:spMkLst>
        </pc:spChg>
        <pc:spChg chg="del mod topLvl">
          <ac:chgData name="Carlos Caetano" userId="ba24568caaa58072" providerId="LiveId" clId="{E9E242E0-9481-FD44-95F8-0158260D8846}" dt="2023-06-15T00:33:03.276" v="1401" actId="478"/>
          <ac:spMkLst>
            <pc:docMk/>
            <pc:sldMk cId="1344720831" sldId="679"/>
            <ac:spMk id="77" creationId="{8F591704-78D0-357E-E488-B0A28180122B}"/>
          </ac:spMkLst>
        </pc:spChg>
        <pc:spChg chg="del mod topLvl">
          <ac:chgData name="Carlos Caetano" userId="ba24568caaa58072" providerId="LiveId" clId="{E9E242E0-9481-FD44-95F8-0158260D8846}" dt="2023-06-15T00:33:03.276" v="1401" actId="478"/>
          <ac:spMkLst>
            <pc:docMk/>
            <pc:sldMk cId="1344720831" sldId="679"/>
            <ac:spMk id="78" creationId="{1282C1D4-8099-E0A4-AAEB-893E1C586224}"/>
          </ac:spMkLst>
        </pc:spChg>
        <pc:spChg chg="del mod topLvl">
          <ac:chgData name="Carlos Caetano" userId="ba24568caaa58072" providerId="LiveId" clId="{E9E242E0-9481-FD44-95F8-0158260D8846}" dt="2023-06-15T00:33:03.276" v="1401" actId="478"/>
          <ac:spMkLst>
            <pc:docMk/>
            <pc:sldMk cId="1344720831" sldId="679"/>
            <ac:spMk id="81" creationId="{518B5C9C-B3F5-1C18-D360-04D6468F8EDD}"/>
          </ac:spMkLst>
        </pc:spChg>
        <pc:spChg chg="del mod topLvl">
          <ac:chgData name="Carlos Caetano" userId="ba24568caaa58072" providerId="LiveId" clId="{E9E242E0-9481-FD44-95F8-0158260D8846}" dt="2023-06-15T00:33:03.276" v="1401" actId="478"/>
          <ac:spMkLst>
            <pc:docMk/>
            <pc:sldMk cId="1344720831" sldId="679"/>
            <ac:spMk id="84" creationId="{3D521059-6311-B92F-5E88-0BF989F57CA0}"/>
          </ac:spMkLst>
        </pc:spChg>
        <pc:spChg chg="del mod topLvl">
          <ac:chgData name="Carlos Caetano" userId="ba24568caaa58072" providerId="LiveId" clId="{E9E242E0-9481-FD44-95F8-0158260D8846}" dt="2023-06-15T00:33:03.276" v="1401" actId="478"/>
          <ac:spMkLst>
            <pc:docMk/>
            <pc:sldMk cId="1344720831" sldId="679"/>
            <ac:spMk id="85" creationId="{BBC290C4-D931-3E9F-B750-8C15E31CF0CD}"/>
          </ac:spMkLst>
        </pc:spChg>
        <pc:spChg chg="del mod topLvl">
          <ac:chgData name="Carlos Caetano" userId="ba24568caaa58072" providerId="LiveId" clId="{E9E242E0-9481-FD44-95F8-0158260D8846}" dt="2023-06-15T00:33:03.276" v="1401" actId="478"/>
          <ac:spMkLst>
            <pc:docMk/>
            <pc:sldMk cId="1344720831" sldId="679"/>
            <ac:spMk id="86" creationId="{F877C20F-EA1B-D0C4-B1DD-4A99080B7B90}"/>
          </ac:spMkLst>
        </pc:spChg>
        <pc:spChg chg="del mod topLvl">
          <ac:chgData name="Carlos Caetano" userId="ba24568caaa58072" providerId="LiveId" clId="{E9E242E0-9481-FD44-95F8-0158260D8846}" dt="2023-06-15T00:33:03.276" v="1401" actId="478"/>
          <ac:spMkLst>
            <pc:docMk/>
            <pc:sldMk cId="1344720831" sldId="679"/>
            <ac:spMk id="87" creationId="{EEF2B676-C776-1AE3-9D37-AF97287C15A4}"/>
          </ac:spMkLst>
        </pc:spChg>
        <pc:spChg chg="del mod topLvl">
          <ac:chgData name="Carlos Caetano" userId="ba24568caaa58072" providerId="LiveId" clId="{E9E242E0-9481-FD44-95F8-0158260D8846}" dt="2023-06-15T00:33:03.276" v="1401" actId="478"/>
          <ac:spMkLst>
            <pc:docMk/>
            <pc:sldMk cId="1344720831" sldId="679"/>
            <ac:spMk id="88" creationId="{285165B3-DC32-58FF-9DC0-AAA00A6BF621}"/>
          </ac:spMkLst>
        </pc:spChg>
        <pc:spChg chg="mod">
          <ac:chgData name="Carlos Caetano" userId="ba24568caaa58072" providerId="LiveId" clId="{E9E242E0-9481-FD44-95F8-0158260D8846}" dt="2023-06-15T00:31:35.726" v="1317" actId="207"/>
          <ac:spMkLst>
            <pc:docMk/>
            <pc:sldMk cId="1344720831" sldId="679"/>
            <ac:spMk id="89" creationId="{78BECEAA-5451-2A87-C158-83FA8E4DC95E}"/>
          </ac:spMkLst>
        </pc:spChg>
        <pc:spChg chg="mod">
          <ac:chgData name="Carlos Caetano" userId="ba24568caaa58072" providerId="LiveId" clId="{E9E242E0-9481-FD44-95F8-0158260D8846}" dt="2023-06-15T00:30:28.159" v="1287"/>
          <ac:spMkLst>
            <pc:docMk/>
            <pc:sldMk cId="1344720831" sldId="679"/>
            <ac:spMk id="99" creationId="{3B60B740-71F0-93E8-5323-76311789563B}"/>
          </ac:spMkLst>
        </pc:spChg>
        <pc:spChg chg="mod">
          <ac:chgData name="Carlos Caetano" userId="ba24568caaa58072" providerId="LiveId" clId="{E9E242E0-9481-FD44-95F8-0158260D8846}" dt="2023-06-15T00:30:28.159" v="1287"/>
          <ac:spMkLst>
            <pc:docMk/>
            <pc:sldMk cId="1344720831" sldId="679"/>
            <ac:spMk id="100" creationId="{5406ED3C-3C9B-3CB9-E289-EDF3DEC1AA6F}"/>
          </ac:spMkLst>
        </pc:spChg>
        <pc:spChg chg="mod">
          <ac:chgData name="Carlos Caetano" userId="ba24568caaa58072" providerId="LiveId" clId="{E9E242E0-9481-FD44-95F8-0158260D8846}" dt="2023-06-15T00:30:28.159" v="1287"/>
          <ac:spMkLst>
            <pc:docMk/>
            <pc:sldMk cId="1344720831" sldId="679"/>
            <ac:spMk id="101" creationId="{77CDAAFB-F10F-7390-E0FC-52BE93011DDC}"/>
          </ac:spMkLst>
        </pc:spChg>
        <pc:spChg chg="mod">
          <ac:chgData name="Carlos Caetano" userId="ba24568caaa58072" providerId="LiveId" clId="{E9E242E0-9481-FD44-95F8-0158260D8846}" dt="2023-06-15T00:30:28.159" v="1287"/>
          <ac:spMkLst>
            <pc:docMk/>
            <pc:sldMk cId="1344720831" sldId="679"/>
            <ac:spMk id="102" creationId="{A0D72954-EB2C-6AFF-8031-34F7E4C9C05E}"/>
          </ac:spMkLst>
        </pc:spChg>
        <pc:spChg chg="mod">
          <ac:chgData name="Carlos Caetano" userId="ba24568caaa58072" providerId="LiveId" clId="{E9E242E0-9481-FD44-95F8-0158260D8846}" dt="2023-06-15T00:30:28.159" v="1287"/>
          <ac:spMkLst>
            <pc:docMk/>
            <pc:sldMk cId="1344720831" sldId="679"/>
            <ac:spMk id="103" creationId="{CE321AE1-85A5-92FB-C202-E7F8C53A7FA0}"/>
          </ac:spMkLst>
        </pc:spChg>
        <pc:spChg chg="mod">
          <ac:chgData name="Carlos Caetano" userId="ba24568caaa58072" providerId="LiveId" clId="{E9E242E0-9481-FD44-95F8-0158260D8846}" dt="2023-06-15T00:32:32.088" v="1372"/>
          <ac:spMkLst>
            <pc:docMk/>
            <pc:sldMk cId="1344720831" sldId="679"/>
            <ac:spMk id="114" creationId="{D8353267-204D-8D5F-19BD-14C82517F4F8}"/>
          </ac:spMkLst>
        </pc:spChg>
        <pc:spChg chg="add mod">
          <ac:chgData name="Carlos Caetano" userId="ba24568caaa58072" providerId="LiveId" clId="{E9E242E0-9481-FD44-95F8-0158260D8846}" dt="2023-06-15T00:34:14.480" v="1417" actId="404"/>
          <ac:spMkLst>
            <pc:docMk/>
            <pc:sldMk cId="1344720831" sldId="679"/>
            <ac:spMk id="123" creationId="{959C4515-2F92-AFAF-987C-EA78B26AF643}"/>
          </ac:spMkLst>
        </pc:spChg>
        <pc:spChg chg="add mod">
          <ac:chgData name="Carlos Caetano" userId="ba24568caaa58072" providerId="LiveId" clId="{E9E242E0-9481-FD44-95F8-0158260D8846}" dt="2023-06-15T00:34:10.445" v="1416" actId="1076"/>
          <ac:spMkLst>
            <pc:docMk/>
            <pc:sldMk cId="1344720831" sldId="679"/>
            <ac:spMk id="124" creationId="{7FC11D9A-45DC-8299-055C-C20B49AAFB54}"/>
          </ac:spMkLst>
        </pc:spChg>
        <pc:spChg chg="add mod">
          <ac:chgData name="Carlos Caetano" userId="ba24568caaa58072" providerId="LiveId" clId="{E9E242E0-9481-FD44-95F8-0158260D8846}" dt="2023-06-15T00:35:29.600" v="1429" actId="1037"/>
          <ac:spMkLst>
            <pc:docMk/>
            <pc:sldMk cId="1344720831" sldId="679"/>
            <ac:spMk id="126" creationId="{BB9368AA-B970-E499-B30E-3CC1B7C1D730}"/>
          </ac:spMkLst>
        </pc:spChg>
        <pc:spChg chg="add mod">
          <ac:chgData name="Carlos Caetano" userId="ba24568caaa58072" providerId="LiveId" clId="{E9E242E0-9481-FD44-95F8-0158260D8846}" dt="2023-06-15T00:35:29.600" v="1429" actId="1037"/>
          <ac:spMkLst>
            <pc:docMk/>
            <pc:sldMk cId="1344720831" sldId="679"/>
            <ac:spMk id="127" creationId="{72212892-780B-1ADB-AD47-9216818D84C6}"/>
          </ac:spMkLst>
        </pc:spChg>
        <pc:spChg chg="add mod">
          <ac:chgData name="Carlos Caetano" userId="ba24568caaa58072" providerId="LiveId" clId="{E9E242E0-9481-FD44-95F8-0158260D8846}" dt="2023-06-15T00:35:13.118" v="1421" actId="1076"/>
          <ac:spMkLst>
            <pc:docMk/>
            <pc:sldMk cId="1344720831" sldId="679"/>
            <ac:spMk id="128" creationId="{922B0498-6085-69BF-8D96-601ACC31E725}"/>
          </ac:spMkLst>
        </pc:spChg>
        <pc:spChg chg="add mod">
          <ac:chgData name="Carlos Caetano" userId="ba24568caaa58072" providerId="LiveId" clId="{E9E242E0-9481-FD44-95F8-0158260D8846}" dt="2023-06-15T00:45:31.539" v="1581" actId="1035"/>
          <ac:spMkLst>
            <pc:docMk/>
            <pc:sldMk cId="1344720831" sldId="679"/>
            <ac:spMk id="130" creationId="{ADA66BD8-B1D2-5B4C-73D2-96D689143FD8}"/>
          </ac:spMkLst>
        </pc:spChg>
        <pc:spChg chg="add mod">
          <ac:chgData name="Carlos Caetano" userId="ba24568caaa58072" providerId="LiveId" clId="{E9E242E0-9481-FD44-95F8-0158260D8846}" dt="2023-06-15T00:45:24.943" v="1577" actId="1036"/>
          <ac:spMkLst>
            <pc:docMk/>
            <pc:sldMk cId="1344720831" sldId="679"/>
            <ac:spMk id="131" creationId="{19D502F0-807E-C519-8849-E1251AF5BFB0}"/>
          </ac:spMkLst>
        </pc:spChg>
        <pc:spChg chg="add mod">
          <ac:chgData name="Carlos Caetano" userId="ba24568caaa58072" providerId="LiveId" clId="{E9E242E0-9481-FD44-95F8-0158260D8846}" dt="2023-06-15T00:57:39.276" v="1606" actId="1076"/>
          <ac:spMkLst>
            <pc:docMk/>
            <pc:sldMk cId="1344720831" sldId="679"/>
            <ac:spMk id="132" creationId="{CA09CBC1-E60C-0900-9E9B-E5DC3525ACEF}"/>
          </ac:spMkLst>
        </pc:spChg>
        <pc:spChg chg="add mod">
          <ac:chgData name="Carlos Caetano" userId="ba24568caaa58072" providerId="LiveId" clId="{E9E242E0-9481-FD44-95F8-0158260D8846}" dt="2023-06-15T00:57:56.723" v="1617" actId="20577"/>
          <ac:spMkLst>
            <pc:docMk/>
            <pc:sldMk cId="1344720831" sldId="679"/>
            <ac:spMk id="133" creationId="{DA316D7E-4E6A-E171-ECC0-C8E7EABD1176}"/>
          </ac:spMkLst>
        </pc:spChg>
        <pc:grpChg chg="add">
          <ac:chgData name="Carlos Caetano" userId="ba24568caaa58072" providerId="LiveId" clId="{E9E242E0-9481-FD44-95F8-0158260D8846}" dt="2023-06-15T00:11:20.731" v="1002" actId="164"/>
          <ac:grpSpMkLst>
            <pc:docMk/>
            <pc:sldMk cId="1344720831" sldId="679"/>
            <ac:grpSpMk id="19" creationId="{55B26010-BC04-8A42-BC57-63A08A2557E8}"/>
          </ac:grpSpMkLst>
        </pc:grpChg>
        <pc:grpChg chg="add mod">
          <ac:chgData name="Carlos Caetano" userId="ba24568caaa58072" providerId="LiveId" clId="{E9E242E0-9481-FD44-95F8-0158260D8846}" dt="2023-06-15T00:21:03.785" v="1163" actId="1037"/>
          <ac:grpSpMkLst>
            <pc:docMk/>
            <pc:sldMk cId="1344720831" sldId="679"/>
            <ac:grpSpMk id="33" creationId="{218A5BE0-A270-CBDA-5F25-0B0E8101D081}"/>
          </ac:grpSpMkLst>
        </pc:grpChg>
        <pc:grpChg chg="add mod">
          <ac:chgData name="Carlos Caetano" userId="ba24568caaa58072" providerId="LiveId" clId="{E9E242E0-9481-FD44-95F8-0158260D8846}" dt="2023-06-15T00:44:10.229" v="1507" actId="1037"/>
          <ac:grpSpMkLst>
            <pc:docMk/>
            <pc:sldMk cId="1344720831" sldId="679"/>
            <ac:grpSpMk id="52" creationId="{9FEB45D3-AC2D-E442-7B34-8A5A59CA6A6F}"/>
          </ac:grpSpMkLst>
        </pc:grpChg>
        <pc:grpChg chg="add mod">
          <ac:chgData name="Carlos Caetano" userId="ba24568caaa58072" providerId="LiveId" clId="{E9E242E0-9481-FD44-95F8-0158260D8846}" dt="2023-06-15T00:29:32.056" v="1286" actId="1076"/>
          <ac:grpSpMkLst>
            <pc:docMk/>
            <pc:sldMk cId="1344720831" sldId="679"/>
            <ac:grpSpMk id="53" creationId="{E87D2003-5B68-CB9B-A80B-3CF23AAE19D1}"/>
          </ac:grpSpMkLst>
        </pc:grpChg>
        <pc:grpChg chg="mod">
          <ac:chgData name="Carlos Caetano" userId="ba24568caaa58072" providerId="LiveId" clId="{E9E242E0-9481-FD44-95F8-0158260D8846}" dt="2023-06-15T00:29:27.124" v="1285"/>
          <ac:grpSpMkLst>
            <pc:docMk/>
            <pc:sldMk cId="1344720831" sldId="679"/>
            <ac:grpSpMk id="58" creationId="{441A1832-6B0E-F418-6476-9E3D926B431E}"/>
          </ac:grpSpMkLst>
        </pc:grpChg>
        <pc:grpChg chg="add del mod">
          <ac:chgData name="Carlos Caetano" userId="ba24568caaa58072" providerId="LiveId" clId="{E9E242E0-9481-FD44-95F8-0158260D8846}" dt="2023-06-15T00:30:48.447" v="1291" actId="165"/>
          <ac:grpSpMkLst>
            <pc:docMk/>
            <pc:sldMk cId="1344720831" sldId="679"/>
            <ac:grpSpMk id="75" creationId="{73AC6ACE-2357-2D44-32B9-924CDA5E9880}"/>
          </ac:grpSpMkLst>
        </pc:grpChg>
        <pc:grpChg chg="del mod topLvl">
          <ac:chgData name="Carlos Caetano" userId="ba24568caaa58072" providerId="LiveId" clId="{E9E242E0-9481-FD44-95F8-0158260D8846}" dt="2023-06-15T00:30:57.545" v="1292" actId="165"/>
          <ac:grpSpMkLst>
            <pc:docMk/>
            <pc:sldMk cId="1344720831" sldId="679"/>
            <ac:grpSpMk id="76" creationId="{4471A02B-9CA9-AF33-9AC8-38FB51696E13}"/>
          </ac:grpSpMkLst>
        </pc:grpChg>
        <pc:grpChg chg="del mod topLvl">
          <ac:chgData name="Carlos Caetano" userId="ba24568caaa58072" providerId="LiveId" clId="{E9E242E0-9481-FD44-95F8-0158260D8846}" dt="2023-06-15T00:33:03.276" v="1401" actId="478"/>
          <ac:grpSpMkLst>
            <pc:docMk/>
            <pc:sldMk cId="1344720831" sldId="679"/>
            <ac:grpSpMk id="79" creationId="{9160A776-16E9-FA80-A5FD-6C29924E56E9}"/>
          </ac:grpSpMkLst>
        </pc:grpChg>
        <pc:grpChg chg="del mod topLvl">
          <ac:chgData name="Carlos Caetano" userId="ba24568caaa58072" providerId="LiveId" clId="{E9E242E0-9481-FD44-95F8-0158260D8846}" dt="2023-06-15T00:33:03.276" v="1401" actId="478"/>
          <ac:grpSpMkLst>
            <pc:docMk/>
            <pc:sldMk cId="1344720831" sldId="679"/>
            <ac:grpSpMk id="82" creationId="{FAD16760-3D20-551E-4C3B-1C19A1BCFD57}"/>
          </ac:grpSpMkLst>
        </pc:grpChg>
        <pc:grpChg chg="mod topLvl">
          <ac:chgData name="Carlos Caetano" userId="ba24568caaa58072" providerId="LiveId" clId="{E9E242E0-9481-FD44-95F8-0158260D8846}" dt="2023-06-15T00:31:29.248" v="1316" actId="1036"/>
          <ac:grpSpMkLst>
            <pc:docMk/>
            <pc:sldMk cId="1344720831" sldId="679"/>
            <ac:grpSpMk id="83" creationId="{CD005F2B-EA5C-2BBA-318B-C7F0D9CEE7ED}"/>
          </ac:grpSpMkLst>
        </pc:grpChg>
        <pc:grpChg chg="mod">
          <ac:chgData name="Carlos Caetano" userId="ba24568caaa58072" providerId="LiveId" clId="{E9E242E0-9481-FD44-95F8-0158260D8846}" dt="2023-06-15T00:30:28.159" v="1287"/>
          <ac:grpSpMkLst>
            <pc:docMk/>
            <pc:sldMk cId="1344720831" sldId="679"/>
            <ac:grpSpMk id="90" creationId="{BA209143-4433-2426-5E64-56C42C52C5A0}"/>
          </ac:grpSpMkLst>
        </pc:grpChg>
        <pc:grpChg chg="mod">
          <ac:chgData name="Carlos Caetano" userId="ba24568caaa58072" providerId="LiveId" clId="{E9E242E0-9481-FD44-95F8-0158260D8846}" dt="2023-06-15T00:30:28.159" v="1287"/>
          <ac:grpSpMkLst>
            <pc:docMk/>
            <pc:sldMk cId="1344720831" sldId="679"/>
            <ac:grpSpMk id="98" creationId="{22E0FC34-942B-9320-D8D6-1107F3CC0AB1}"/>
          </ac:grpSpMkLst>
        </pc:grpChg>
        <pc:grpChg chg="mod">
          <ac:chgData name="Carlos Caetano" userId="ba24568caaa58072" providerId="LiveId" clId="{E9E242E0-9481-FD44-95F8-0158260D8846}" dt="2023-06-15T00:30:28.159" v="1287"/>
          <ac:grpSpMkLst>
            <pc:docMk/>
            <pc:sldMk cId="1344720831" sldId="679"/>
            <ac:grpSpMk id="104" creationId="{7B612905-B01C-57FA-BC9C-C490C35D4D00}"/>
          </ac:grpSpMkLst>
        </pc:grpChg>
        <pc:grpChg chg="add mod">
          <ac:chgData name="Carlos Caetano" userId="ba24568caaa58072" providerId="LiveId" clId="{E9E242E0-9481-FD44-95F8-0158260D8846}" dt="2023-06-15T00:32:43.259" v="1374" actId="1076"/>
          <ac:grpSpMkLst>
            <pc:docMk/>
            <pc:sldMk cId="1344720831" sldId="679"/>
            <ac:grpSpMk id="113" creationId="{96BB8BE0-20CD-8F19-022F-13799C27DC57}"/>
          </ac:grpSpMkLst>
        </pc:grpChg>
        <pc:grpChg chg="mod">
          <ac:chgData name="Carlos Caetano" userId="ba24568caaa58072" providerId="LiveId" clId="{E9E242E0-9481-FD44-95F8-0158260D8846}" dt="2023-06-15T00:32:32.088" v="1372"/>
          <ac:grpSpMkLst>
            <pc:docMk/>
            <pc:sldMk cId="1344720831" sldId="679"/>
            <ac:grpSpMk id="115" creationId="{36B67E26-8232-C705-9370-0FB8E5E8DBBE}"/>
          </ac:grpSpMkLst>
        </pc:grpChg>
        <pc:grpChg chg="add mod">
          <ac:chgData name="Carlos Caetano" userId="ba24568caaa58072" providerId="LiveId" clId="{E9E242E0-9481-FD44-95F8-0158260D8846}" dt="2023-06-15T00:44:10.229" v="1507" actId="1037"/>
          <ac:grpSpMkLst>
            <pc:docMk/>
            <pc:sldMk cId="1344720831" sldId="679"/>
            <ac:grpSpMk id="125" creationId="{3463B21A-2BBF-D3CD-FEA1-0FE1791E5A13}"/>
          </ac:grpSpMkLst>
        </pc:grpChg>
        <pc:grpChg chg="add mod">
          <ac:chgData name="Carlos Caetano" userId="ba24568caaa58072" providerId="LiveId" clId="{E9E242E0-9481-FD44-95F8-0158260D8846}" dt="2023-06-15T00:44:10.229" v="1507" actId="1037"/>
          <ac:grpSpMkLst>
            <pc:docMk/>
            <pc:sldMk cId="1344720831" sldId="679"/>
            <ac:grpSpMk id="129" creationId="{C308D5AB-E16F-4A7A-BEA0-C993B3DC53C8}"/>
          </ac:grpSpMkLst>
        </pc:grpChg>
        <pc:grpChg chg="add">
          <ac:chgData name="Carlos Caetano" userId="ba24568caaa58072" providerId="LiveId" clId="{E9E242E0-9481-FD44-95F8-0158260D8846}" dt="2023-06-15T00:58:26.306" v="1623" actId="164"/>
          <ac:grpSpMkLst>
            <pc:docMk/>
            <pc:sldMk cId="1344720831" sldId="679"/>
            <ac:grpSpMk id="134" creationId="{01FF00DE-14E1-7ED0-8CED-459B8D8DE7E8}"/>
          </ac:grpSpMkLst>
        </pc:grpChg>
        <pc:grpChg chg="add">
          <ac:chgData name="Carlos Caetano" userId="ba24568caaa58072" providerId="LiveId" clId="{E9E242E0-9481-FD44-95F8-0158260D8846}" dt="2023-06-15T00:58:33.401" v="1624" actId="164"/>
          <ac:grpSpMkLst>
            <pc:docMk/>
            <pc:sldMk cId="1344720831" sldId="679"/>
            <ac:grpSpMk id="135" creationId="{0942323E-20FB-37D0-B8B8-7F95E174989B}"/>
          </ac:grpSpMkLst>
        </pc:grpChg>
        <pc:picChg chg="del">
          <ac:chgData name="Carlos Caetano" userId="ba24568caaa58072" providerId="LiveId" clId="{E9E242E0-9481-FD44-95F8-0158260D8846}" dt="2023-06-15T00:04:08.885" v="873" actId="478"/>
          <ac:picMkLst>
            <pc:docMk/>
            <pc:sldMk cId="1344720831" sldId="679"/>
            <ac:picMk id="2" creationId="{EE38139F-1728-2291-4825-726E3801984D}"/>
          </ac:picMkLst>
        </pc:picChg>
        <pc:picChg chg="add del mod">
          <ac:chgData name="Carlos Caetano" userId="ba24568caaa58072" providerId="LiveId" clId="{E9E242E0-9481-FD44-95F8-0158260D8846}" dt="2023-06-15T01:00:21.614" v="1636" actId="478"/>
          <ac:picMkLst>
            <pc:docMk/>
            <pc:sldMk cId="1344720831" sldId="679"/>
            <ac:picMk id="7" creationId="{A1F8D9A8-2432-EACF-BDBA-C80ECE942F95}"/>
          </ac:picMkLst>
        </pc:picChg>
        <pc:picChg chg="add del mod">
          <ac:chgData name="Carlos Caetano" userId="ba24568caaa58072" providerId="LiveId" clId="{E9E242E0-9481-FD44-95F8-0158260D8846}" dt="2023-06-15T00:36:26.530" v="1430" actId="478"/>
          <ac:picMkLst>
            <pc:docMk/>
            <pc:sldMk cId="1344720831" sldId="679"/>
            <ac:picMk id="8" creationId="{CE94C148-78C7-3438-5D5C-BF8D1A65CCAE}"/>
          </ac:picMkLst>
        </pc:picChg>
        <pc:picChg chg="del">
          <ac:chgData name="Carlos Caetano" userId="ba24568caaa58072" providerId="LiveId" clId="{E9E242E0-9481-FD44-95F8-0158260D8846}" dt="2023-06-15T00:04:11.043" v="874" actId="478"/>
          <ac:picMkLst>
            <pc:docMk/>
            <pc:sldMk cId="1344720831" sldId="679"/>
            <ac:picMk id="9" creationId="{11FC102E-4DFA-EEC7-17D3-9A5A5E614C0A}"/>
          </ac:picMkLst>
        </pc:picChg>
        <pc:picChg chg="add mod">
          <ac:chgData name="Carlos Caetano" userId="ba24568caaa58072" providerId="LiveId" clId="{E9E242E0-9481-FD44-95F8-0158260D8846}" dt="2023-06-15T01:00:33.442" v="1638" actId="14100"/>
          <ac:picMkLst>
            <pc:docMk/>
            <pc:sldMk cId="1344720831" sldId="679"/>
            <ac:picMk id="137" creationId="{77278B5D-610F-1B6D-FF98-D3D2506E0DE7}"/>
          </ac:picMkLst>
        </pc:picChg>
        <pc:cxnChg chg="add mod">
          <ac:chgData name="Carlos Caetano" userId="ba24568caaa58072" providerId="LiveId" clId="{E9E242E0-9481-FD44-95F8-0158260D8846}" dt="2023-06-15T00:10:01.773" v="953" actId="1038"/>
          <ac:cxnSpMkLst>
            <pc:docMk/>
            <pc:sldMk cId="1344720831" sldId="679"/>
            <ac:cxnSpMk id="16" creationId="{96474BFB-F752-5603-BBF3-45B596FCB347}"/>
          </ac:cxnSpMkLst>
        </pc:cxnChg>
        <pc:cxnChg chg="add mod">
          <ac:chgData name="Carlos Caetano" userId="ba24568caaa58072" providerId="LiveId" clId="{E9E242E0-9481-FD44-95F8-0158260D8846}" dt="2023-06-15T00:10:10.770" v="981" actId="1035"/>
          <ac:cxnSpMkLst>
            <pc:docMk/>
            <pc:sldMk cId="1344720831" sldId="679"/>
            <ac:cxnSpMk id="17" creationId="{E19B6A72-2D57-712D-FA4E-0B127DAE54BA}"/>
          </ac:cxnSpMkLst>
        </pc:cxnChg>
        <pc:cxnChg chg="add mod">
          <ac:chgData name="Carlos Caetano" userId="ba24568caaa58072" providerId="LiveId" clId="{E9E242E0-9481-FD44-95F8-0158260D8846}" dt="2023-06-15T00:11:09.537" v="1001" actId="1037"/>
          <ac:cxnSpMkLst>
            <pc:docMk/>
            <pc:sldMk cId="1344720831" sldId="679"/>
            <ac:cxnSpMk id="18" creationId="{6983EF6E-1BAA-AC4C-52F1-3C85BD6F9D8C}"/>
          </ac:cxnSpMkLst>
        </pc:cxnChg>
        <pc:cxnChg chg="add mod">
          <ac:chgData name="Carlos Caetano" userId="ba24568caaa58072" providerId="LiveId" clId="{E9E242E0-9481-FD44-95F8-0158260D8846}" dt="2023-06-15T00:17:44.611" v="1102" actId="692"/>
          <ac:cxnSpMkLst>
            <pc:docMk/>
            <pc:sldMk cId="1344720831" sldId="679"/>
            <ac:cxnSpMk id="23" creationId="{C6318D30-7CF5-D538-7187-6E4146316999}"/>
          </ac:cxnSpMkLst>
        </pc:cxnChg>
        <pc:cxnChg chg="add del mod">
          <ac:chgData name="Carlos Caetano" userId="ba24568caaa58072" providerId="LiveId" clId="{E9E242E0-9481-FD44-95F8-0158260D8846}" dt="2023-06-15T00:14:14.453" v="1020" actId="478"/>
          <ac:cxnSpMkLst>
            <pc:docMk/>
            <pc:sldMk cId="1344720831" sldId="679"/>
            <ac:cxnSpMk id="24" creationId="{E69FE2A6-CE50-8E39-DFCF-6123B982229D}"/>
          </ac:cxnSpMkLst>
        </pc:cxnChg>
        <pc:cxnChg chg="add mod">
          <ac:chgData name="Carlos Caetano" userId="ba24568caaa58072" providerId="LiveId" clId="{E9E242E0-9481-FD44-95F8-0158260D8846}" dt="2023-06-15T00:17:50.067" v="1103" actId="692"/>
          <ac:cxnSpMkLst>
            <pc:docMk/>
            <pc:sldMk cId="1344720831" sldId="679"/>
            <ac:cxnSpMk id="25" creationId="{3AE82893-7512-FF10-2BEF-A0E3A7447CAC}"/>
          </ac:cxnSpMkLst>
        </pc:cxnChg>
        <pc:cxnChg chg="add mod">
          <ac:chgData name="Carlos Caetano" userId="ba24568caaa58072" providerId="LiveId" clId="{E9E242E0-9481-FD44-95F8-0158260D8846}" dt="2023-06-15T00:17:26.725" v="1100" actId="692"/>
          <ac:cxnSpMkLst>
            <pc:docMk/>
            <pc:sldMk cId="1344720831" sldId="679"/>
            <ac:cxnSpMk id="26" creationId="{F49FDCBE-25F8-31EE-ADB2-8164837BCD8A}"/>
          </ac:cxnSpMkLst>
        </pc:cxnChg>
        <pc:cxnChg chg="add mod">
          <ac:chgData name="Carlos Caetano" userId="ba24568caaa58072" providerId="LiveId" clId="{E9E242E0-9481-FD44-95F8-0158260D8846}" dt="2023-06-15T00:17:31.617" v="1101" actId="692"/>
          <ac:cxnSpMkLst>
            <pc:docMk/>
            <pc:sldMk cId="1344720831" sldId="679"/>
            <ac:cxnSpMk id="27" creationId="{716B9ADA-0C98-EDC4-49D3-8AF42160C1C8}"/>
          </ac:cxnSpMkLst>
        </pc:cxnChg>
        <pc:cxnChg chg="add del mod">
          <ac:chgData name="Carlos Caetano" userId="ba24568caaa58072" providerId="LiveId" clId="{E9E242E0-9481-FD44-95F8-0158260D8846}" dt="2023-06-15T00:26:45.325" v="1238" actId="478"/>
          <ac:cxnSpMkLst>
            <pc:docMk/>
            <pc:sldMk cId="1344720831" sldId="679"/>
            <ac:cxnSpMk id="28" creationId="{B5FA930E-7961-37BE-9B78-0EC7A1A886E9}"/>
          </ac:cxnSpMkLst>
        </pc:cxnChg>
        <pc:cxnChg chg="add mod">
          <ac:chgData name="Carlos Caetano" userId="ba24568caaa58072" providerId="LiveId" clId="{E9E242E0-9481-FD44-95F8-0158260D8846}" dt="2023-06-15T00:20:29.994" v="1150" actId="1037"/>
          <ac:cxnSpMkLst>
            <pc:docMk/>
            <pc:sldMk cId="1344720831" sldId="679"/>
            <ac:cxnSpMk id="30" creationId="{9EC5E3AA-5441-F549-4496-6BAD33106C69}"/>
          </ac:cxnSpMkLst>
        </pc:cxnChg>
        <pc:cxnChg chg="add del mod">
          <ac:chgData name="Carlos Caetano" userId="ba24568caaa58072" providerId="LiveId" clId="{E9E242E0-9481-FD44-95F8-0158260D8846}" dt="2023-06-15T00:27:17.321" v="1258" actId="478"/>
          <ac:cxnSpMkLst>
            <pc:docMk/>
            <pc:sldMk cId="1344720831" sldId="679"/>
            <ac:cxnSpMk id="40" creationId="{822C1AA3-EBDD-03A5-1F27-9BB447473096}"/>
          </ac:cxnSpMkLst>
        </pc:cxnChg>
        <pc:cxnChg chg="add mod">
          <ac:chgData name="Carlos Caetano" userId="ba24568caaa58072" providerId="LiveId" clId="{E9E242E0-9481-FD44-95F8-0158260D8846}" dt="2023-06-15T00:28:18.605" v="1269" actId="14100"/>
          <ac:cxnSpMkLst>
            <pc:docMk/>
            <pc:sldMk cId="1344720831" sldId="679"/>
            <ac:cxnSpMk id="47" creationId="{C5890CE2-7922-1E02-AFB3-6B52081A8A20}"/>
          </ac:cxnSpMkLst>
        </pc:cxnChg>
        <pc:cxnChg chg="mod">
          <ac:chgData name="Carlos Caetano" userId="ba24568caaa58072" providerId="LiveId" clId="{E9E242E0-9481-FD44-95F8-0158260D8846}" dt="2023-06-15T00:32:21.508" v="1358" actId="1038"/>
          <ac:cxnSpMkLst>
            <pc:docMk/>
            <pc:sldMk cId="1344720831" sldId="679"/>
            <ac:cxnSpMk id="55" creationId="{38AABCDD-F03E-592C-768A-813F41A07343}"/>
          </ac:cxnSpMkLst>
        </pc:cxnChg>
        <pc:cxnChg chg="mod">
          <ac:chgData name="Carlos Caetano" userId="ba24568caaa58072" providerId="LiveId" clId="{E9E242E0-9481-FD44-95F8-0158260D8846}" dt="2023-06-15T00:32:21.508" v="1358" actId="1038"/>
          <ac:cxnSpMkLst>
            <pc:docMk/>
            <pc:sldMk cId="1344720831" sldId="679"/>
            <ac:cxnSpMk id="56" creationId="{F5AA5AD8-1C20-4B7A-B544-8E2A5E96271E}"/>
          </ac:cxnSpMkLst>
        </pc:cxnChg>
        <pc:cxnChg chg="mod">
          <ac:chgData name="Carlos Caetano" userId="ba24568caaa58072" providerId="LiveId" clId="{E9E242E0-9481-FD44-95F8-0158260D8846}" dt="2023-06-15T00:29:27.124" v="1285"/>
          <ac:cxnSpMkLst>
            <pc:docMk/>
            <pc:sldMk cId="1344720831" sldId="679"/>
            <ac:cxnSpMk id="71" creationId="{CD0219E5-6E78-0E28-3EBA-CE800FBB5464}"/>
          </ac:cxnSpMkLst>
        </pc:cxnChg>
        <pc:cxnChg chg="mod">
          <ac:chgData name="Carlos Caetano" userId="ba24568caaa58072" providerId="LiveId" clId="{E9E242E0-9481-FD44-95F8-0158260D8846}" dt="2023-06-15T00:29:27.124" v="1285"/>
          <ac:cxnSpMkLst>
            <pc:docMk/>
            <pc:sldMk cId="1344720831" sldId="679"/>
            <ac:cxnSpMk id="72" creationId="{61DDEA22-41AE-E295-5C45-0B120751C972}"/>
          </ac:cxnSpMkLst>
        </pc:cxnChg>
        <pc:cxnChg chg="mod">
          <ac:chgData name="Carlos Caetano" userId="ba24568caaa58072" providerId="LiveId" clId="{E9E242E0-9481-FD44-95F8-0158260D8846}" dt="2023-06-15T00:29:27.124" v="1285"/>
          <ac:cxnSpMkLst>
            <pc:docMk/>
            <pc:sldMk cId="1344720831" sldId="679"/>
            <ac:cxnSpMk id="73" creationId="{D806DDD3-8BF2-B72E-E99F-70CD37C59F34}"/>
          </ac:cxnSpMkLst>
        </pc:cxnChg>
        <pc:cxnChg chg="mod">
          <ac:chgData name="Carlos Caetano" userId="ba24568caaa58072" providerId="LiveId" clId="{E9E242E0-9481-FD44-95F8-0158260D8846}" dt="2023-06-15T00:29:27.124" v="1285"/>
          <ac:cxnSpMkLst>
            <pc:docMk/>
            <pc:sldMk cId="1344720831" sldId="679"/>
            <ac:cxnSpMk id="74" creationId="{DB551AC3-53E7-6815-EDBB-4D9A57046524}"/>
          </ac:cxnSpMkLst>
        </pc:cxnChg>
        <pc:cxnChg chg="del mod topLvl">
          <ac:chgData name="Carlos Caetano" userId="ba24568caaa58072" providerId="LiveId" clId="{E9E242E0-9481-FD44-95F8-0158260D8846}" dt="2023-06-15T00:33:03.276" v="1401" actId="478"/>
          <ac:cxnSpMkLst>
            <pc:docMk/>
            <pc:sldMk cId="1344720831" sldId="679"/>
            <ac:cxnSpMk id="80" creationId="{C6B47E33-2ABE-E0ED-D833-898007EDA688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91" creationId="{96312918-A69D-EA59-A217-FC8D76D1B7EF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92" creationId="{D3EBE8D2-7C3D-BA98-70D6-E965F28DE335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93" creationId="{2DDFE0B6-EA62-4166-4DA0-F433A4853D13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94" creationId="{F7687A33-DEDA-FC47-F666-115C9A33F6DD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95" creationId="{DA104685-6E60-9914-0FBB-466F7C82B45E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96" creationId="{85C57259-3704-5430-C5B6-419B0ED3AFCF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97" creationId="{F33811CC-EC08-5EE9-8EC3-77DBA8247340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105" creationId="{A2824897-5D96-968F-884C-B4A7883FE14F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106" creationId="{973A783D-5557-0F33-BA08-8B984BDEAF26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107" creationId="{8B1E1723-A6B3-14DC-5156-EA7BDD1E05FC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108" creationId="{07B13122-1710-04D3-276B-E78D687C24F4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109" creationId="{DE1E0158-6FC8-B5C6-BC9B-32BCDFCC8D71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110" creationId="{75A86B24-4315-6C77-59F5-0BB15671C5AF}"/>
          </ac:cxnSpMkLst>
        </pc:cxnChg>
        <pc:cxnChg chg="mod">
          <ac:chgData name="Carlos Caetano" userId="ba24568caaa58072" providerId="LiveId" clId="{E9E242E0-9481-FD44-95F8-0158260D8846}" dt="2023-06-15T00:30:28.159" v="1287"/>
          <ac:cxnSpMkLst>
            <pc:docMk/>
            <pc:sldMk cId="1344720831" sldId="679"/>
            <ac:cxnSpMk id="111" creationId="{04851D3B-1B60-E0A6-2F06-FAE40AC5822A}"/>
          </ac:cxnSpMkLst>
        </pc:cxnChg>
        <pc:cxnChg chg="add mod">
          <ac:chgData name="Carlos Caetano" userId="ba24568caaa58072" providerId="LiveId" clId="{E9E242E0-9481-FD44-95F8-0158260D8846}" dt="2023-06-15T00:32:26.759" v="1371" actId="1038"/>
          <ac:cxnSpMkLst>
            <pc:docMk/>
            <pc:sldMk cId="1344720831" sldId="679"/>
            <ac:cxnSpMk id="112" creationId="{C2B331C8-CB35-F568-4362-F444E55B3217}"/>
          </ac:cxnSpMkLst>
        </pc:cxnChg>
        <pc:cxnChg chg="mod">
          <ac:chgData name="Carlos Caetano" userId="ba24568caaa58072" providerId="LiveId" clId="{E9E242E0-9481-FD44-95F8-0158260D8846}" dt="2023-06-15T00:32:32.088" v="1372"/>
          <ac:cxnSpMkLst>
            <pc:docMk/>
            <pc:sldMk cId="1344720831" sldId="679"/>
            <ac:cxnSpMk id="116" creationId="{C8F9F6F9-AD4B-850A-07BF-0548F1A57C0F}"/>
          </ac:cxnSpMkLst>
        </pc:cxnChg>
        <pc:cxnChg chg="mod">
          <ac:chgData name="Carlos Caetano" userId="ba24568caaa58072" providerId="LiveId" clId="{E9E242E0-9481-FD44-95F8-0158260D8846}" dt="2023-06-15T00:32:32.088" v="1372"/>
          <ac:cxnSpMkLst>
            <pc:docMk/>
            <pc:sldMk cId="1344720831" sldId="679"/>
            <ac:cxnSpMk id="117" creationId="{9A177008-3FD6-49C6-1A69-A20E2E253A9D}"/>
          </ac:cxnSpMkLst>
        </pc:cxnChg>
        <pc:cxnChg chg="mod">
          <ac:chgData name="Carlos Caetano" userId="ba24568caaa58072" providerId="LiveId" clId="{E9E242E0-9481-FD44-95F8-0158260D8846}" dt="2023-06-15T00:32:32.088" v="1372"/>
          <ac:cxnSpMkLst>
            <pc:docMk/>
            <pc:sldMk cId="1344720831" sldId="679"/>
            <ac:cxnSpMk id="118" creationId="{4CFD64E9-FF69-CE13-5DCE-86946F7C410B}"/>
          </ac:cxnSpMkLst>
        </pc:cxnChg>
        <pc:cxnChg chg="mod">
          <ac:chgData name="Carlos Caetano" userId="ba24568caaa58072" providerId="LiveId" clId="{E9E242E0-9481-FD44-95F8-0158260D8846}" dt="2023-06-15T00:32:32.088" v="1372"/>
          <ac:cxnSpMkLst>
            <pc:docMk/>
            <pc:sldMk cId="1344720831" sldId="679"/>
            <ac:cxnSpMk id="119" creationId="{731EDA16-2111-303D-BCAE-2169141D5C27}"/>
          </ac:cxnSpMkLst>
        </pc:cxnChg>
        <pc:cxnChg chg="mod">
          <ac:chgData name="Carlos Caetano" userId="ba24568caaa58072" providerId="LiveId" clId="{E9E242E0-9481-FD44-95F8-0158260D8846}" dt="2023-06-15T00:32:32.088" v="1372"/>
          <ac:cxnSpMkLst>
            <pc:docMk/>
            <pc:sldMk cId="1344720831" sldId="679"/>
            <ac:cxnSpMk id="120" creationId="{F35BC5FF-48DF-A6A9-F980-8497A138E84C}"/>
          </ac:cxnSpMkLst>
        </pc:cxnChg>
        <pc:cxnChg chg="mod">
          <ac:chgData name="Carlos Caetano" userId="ba24568caaa58072" providerId="LiveId" clId="{E9E242E0-9481-FD44-95F8-0158260D8846}" dt="2023-06-15T00:32:32.088" v="1372"/>
          <ac:cxnSpMkLst>
            <pc:docMk/>
            <pc:sldMk cId="1344720831" sldId="679"/>
            <ac:cxnSpMk id="121" creationId="{57440984-12CD-52C5-3C93-91AB4C854CBA}"/>
          </ac:cxnSpMkLst>
        </pc:cxnChg>
        <pc:cxnChg chg="mod">
          <ac:chgData name="Carlos Caetano" userId="ba24568caaa58072" providerId="LiveId" clId="{E9E242E0-9481-FD44-95F8-0158260D8846}" dt="2023-06-15T00:32:32.088" v="1372"/>
          <ac:cxnSpMkLst>
            <pc:docMk/>
            <pc:sldMk cId="1344720831" sldId="679"/>
            <ac:cxnSpMk id="122" creationId="{8A8FA6D3-A82D-D8D8-EC03-62D1873C5CC3}"/>
          </ac:cxnSpMkLst>
        </pc:cxnChg>
      </pc:sldChg>
      <pc:sldChg chg="add">
        <pc:chgData name="Carlos Caetano" userId="ba24568caaa58072" providerId="LiveId" clId="{E9E242E0-9481-FD44-95F8-0158260D8846}" dt="2023-06-15T02:23:43.526" v="1751"/>
        <pc:sldMkLst>
          <pc:docMk/>
          <pc:sldMk cId="1537683502" sldId="680"/>
        </pc:sldMkLst>
      </pc:sldChg>
      <pc:sldChg chg="addSp delSp modSp add mod">
        <pc:chgData name="Carlos Caetano" userId="ba24568caaa58072" providerId="LiveId" clId="{E9E242E0-9481-FD44-95F8-0158260D8846}" dt="2023-06-15T03:17:25.753" v="2611" actId="1035"/>
        <pc:sldMkLst>
          <pc:docMk/>
          <pc:sldMk cId="196747762" sldId="681"/>
        </pc:sldMkLst>
        <pc:spChg chg="add mod">
          <ac:chgData name="Carlos Caetano" userId="ba24568caaa58072" providerId="LiveId" clId="{E9E242E0-9481-FD44-95F8-0158260D8846}" dt="2023-06-15T03:10:07.062" v="2533"/>
          <ac:spMkLst>
            <pc:docMk/>
            <pc:sldMk cId="196747762" sldId="681"/>
            <ac:spMk id="3" creationId="{AE040C3B-0BAD-534D-6E42-05FD4E723F91}"/>
          </ac:spMkLst>
        </pc:spChg>
        <pc:spChg chg="add mod">
          <ac:chgData name="Carlos Caetano" userId="ba24568caaa58072" providerId="LiveId" clId="{E9E242E0-9481-FD44-95F8-0158260D8846}" dt="2023-06-15T03:10:59.437" v="2539" actId="208"/>
          <ac:spMkLst>
            <pc:docMk/>
            <pc:sldMk cId="196747762" sldId="681"/>
            <ac:spMk id="4" creationId="{B25A6FEA-0A8C-FB67-D3F0-7B6CA94F0767}"/>
          </ac:spMkLst>
        </pc:spChg>
        <pc:spChg chg="mod">
          <ac:chgData name="Carlos Caetano" userId="ba24568caaa58072" providerId="LiveId" clId="{E9E242E0-9481-FD44-95F8-0158260D8846}" dt="2023-06-15T03:10:23.950" v="2534" actId="207"/>
          <ac:spMkLst>
            <pc:docMk/>
            <pc:sldMk cId="196747762" sldId="681"/>
            <ac:spMk id="7" creationId="{68B43314-CDE5-4734-998F-67C1F31C4B16}"/>
          </ac:spMkLst>
        </pc:spChg>
        <pc:spChg chg="add mod">
          <ac:chgData name="Carlos Caetano" userId="ba24568caaa58072" providerId="LiveId" clId="{E9E242E0-9481-FD44-95F8-0158260D8846}" dt="2023-06-15T03:11:09.548" v="2542" actId="14100"/>
          <ac:spMkLst>
            <pc:docMk/>
            <pc:sldMk cId="196747762" sldId="681"/>
            <ac:spMk id="8" creationId="{8092520F-EB18-509B-BD20-77BC17474F69}"/>
          </ac:spMkLst>
        </pc:spChg>
        <pc:spChg chg="add mod">
          <ac:chgData name="Carlos Caetano" userId="ba24568caaa58072" providerId="LiveId" clId="{E9E242E0-9481-FD44-95F8-0158260D8846}" dt="2023-06-15T03:11:26.906" v="2548" actId="14100"/>
          <ac:spMkLst>
            <pc:docMk/>
            <pc:sldMk cId="196747762" sldId="681"/>
            <ac:spMk id="9" creationId="{D28CA7F0-21FF-CAAC-ACDB-91DE9B69FC55}"/>
          </ac:spMkLst>
        </pc:spChg>
        <pc:spChg chg="add mod">
          <ac:chgData name="Carlos Caetano" userId="ba24568caaa58072" providerId="LiveId" clId="{E9E242E0-9481-FD44-95F8-0158260D8846}" dt="2023-06-15T03:12:14.211" v="2562" actId="1037"/>
          <ac:spMkLst>
            <pc:docMk/>
            <pc:sldMk cId="196747762" sldId="681"/>
            <ac:spMk id="10" creationId="{565B8928-E9F3-23FA-AD67-86892CE61674}"/>
          </ac:spMkLst>
        </pc:spChg>
        <pc:spChg chg="add mod">
          <ac:chgData name="Carlos Caetano" userId="ba24568caaa58072" providerId="LiveId" clId="{E9E242E0-9481-FD44-95F8-0158260D8846}" dt="2023-06-15T03:12:32.726" v="2566" actId="20577"/>
          <ac:spMkLst>
            <pc:docMk/>
            <pc:sldMk cId="196747762" sldId="681"/>
            <ac:spMk id="12" creationId="{113240DE-0D98-E9C4-B555-90236F65146A}"/>
          </ac:spMkLst>
        </pc:spChg>
        <pc:spChg chg="add mod">
          <ac:chgData name="Carlos Caetano" userId="ba24568caaa58072" providerId="LiveId" clId="{E9E242E0-9481-FD44-95F8-0158260D8846}" dt="2023-06-15T03:17:25.753" v="2611" actId="1035"/>
          <ac:spMkLst>
            <pc:docMk/>
            <pc:sldMk cId="196747762" sldId="681"/>
            <ac:spMk id="14" creationId="{3CE48EDC-E07F-1B9F-56AA-B184DE21E7AE}"/>
          </ac:spMkLst>
        </pc:spChg>
        <pc:spChg chg="del">
          <ac:chgData name="Carlos Caetano" userId="ba24568caaa58072" providerId="LiveId" clId="{E9E242E0-9481-FD44-95F8-0158260D8846}" dt="2023-06-15T03:06:42.578" v="2348" actId="478"/>
          <ac:spMkLst>
            <pc:docMk/>
            <pc:sldMk cId="196747762" sldId="681"/>
            <ac:spMk id="20" creationId="{9FD15CEA-C062-3079-5211-1162138944E0}"/>
          </ac:spMkLst>
        </pc:spChg>
        <pc:picChg chg="add mod">
          <ac:chgData name="Carlos Caetano" userId="ba24568caaa58072" providerId="LiveId" clId="{E9E242E0-9481-FD44-95F8-0158260D8846}" dt="2023-06-15T03:09:54.489" v="2532" actId="1076"/>
          <ac:picMkLst>
            <pc:docMk/>
            <pc:sldMk cId="196747762" sldId="681"/>
            <ac:picMk id="2" creationId="{C6AC8174-B916-4D71-F967-4FC08D32D583}"/>
          </ac:picMkLst>
        </pc:picChg>
      </pc:sldChg>
      <pc:sldChg chg="addSp delSp modSp add mod delAnim modAnim">
        <pc:chgData name="Carlos Caetano" userId="ba24568caaa58072" providerId="LiveId" clId="{E9E242E0-9481-FD44-95F8-0158260D8846}" dt="2023-06-15T09:21:03.584" v="3368"/>
        <pc:sldMkLst>
          <pc:docMk/>
          <pc:sldMk cId="3191445088" sldId="682"/>
        </pc:sldMkLst>
        <pc:spChg chg="add mod">
          <ac:chgData name="Carlos Caetano" userId="ba24568caaa58072" providerId="LiveId" clId="{E9E242E0-9481-FD44-95F8-0158260D8846}" dt="2023-06-15T09:17:55.006" v="3199" actId="1035"/>
          <ac:spMkLst>
            <pc:docMk/>
            <pc:sldMk cId="3191445088" sldId="682"/>
            <ac:spMk id="2" creationId="{5F07D7FA-B9C1-E681-9BD6-0EB2ED3D0E92}"/>
          </ac:spMkLst>
        </pc:spChg>
        <pc:spChg chg="del mod">
          <ac:chgData name="Carlos Caetano" userId="ba24568caaa58072" providerId="LiveId" clId="{E9E242E0-9481-FD44-95F8-0158260D8846}" dt="2023-06-15T09:13:09.072" v="2989" actId="478"/>
          <ac:spMkLst>
            <pc:docMk/>
            <pc:sldMk cId="3191445088" sldId="682"/>
            <ac:spMk id="3" creationId="{F170FF7F-E4E5-C782-602E-8EB5EABC98F5}"/>
          </ac:spMkLst>
        </pc:spChg>
        <pc:spChg chg="mod">
          <ac:chgData name="Carlos Caetano" userId="ba24568caaa58072" providerId="LiveId" clId="{E9E242E0-9481-FD44-95F8-0158260D8846}" dt="2023-06-15T09:04:27.219" v="2735" actId="14100"/>
          <ac:spMkLst>
            <pc:docMk/>
            <pc:sldMk cId="3191445088" sldId="682"/>
            <ac:spMk id="5" creationId="{00000000-0000-0000-0000-000000000000}"/>
          </ac:spMkLst>
        </pc:spChg>
        <pc:spChg chg="add mod">
          <ac:chgData name="Carlos Caetano" userId="ba24568caaa58072" providerId="LiveId" clId="{E9E242E0-9481-FD44-95F8-0158260D8846}" dt="2023-06-15T09:20:40.241" v="3365" actId="1036"/>
          <ac:spMkLst>
            <pc:docMk/>
            <pc:sldMk cId="3191445088" sldId="682"/>
            <ac:spMk id="7" creationId="{F613A860-F5BC-CA09-A2F9-7B2728F213BC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0" creationId="{0832F3DC-42C6-0FB9-93FD-32F3A5762F9D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2" creationId="{68D1F45B-CF07-21C1-A760-AA5D7643090D}"/>
          </ac:spMkLst>
        </pc:spChg>
        <pc:spChg chg="del">
          <ac:chgData name="Carlos Caetano" userId="ba24568caaa58072" providerId="LiveId" clId="{E9E242E0-9481-FD44-95F8-0158260D8846}" dt="2023-06-15T09:01:03.317" v="2612" actId="478"/>
          <ac:spMkLst>
            <pc:docMk/>
            <pc:sldMk cId="3191445088" sldId="682"/>
            <ac:spMk id="13" creationId="{55BD81A5-29C1-CD51-C914-EB9AF8438970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4" creationId="{A74E5F4A-A05F-3D1B-2781-0B052AF42C21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20" creationId="{60D3AA23-17C7-50BD-1F51-D3BFB2A635DF}"/>
          </ac:spMkLst>
        </pc:spChg>
        <pc:spChg chg="del">
          <ac:chgData name="Carlos Caetano" userId="ba24568caaa58072" providerId="LiveId" clId="{E9E242E0-9481-FD44-95F8-0158260D8846}" dt="2023-06-15T09:01:18.219" v="2674" actId="478"/>
          <ac:spMkLst>
            <pc:docMk/>
            <pc:sldMk cId="3191445088" sldId="682"/>
            <ac:spMk id="21" creationId="{19D9A386-1AFF-9769-CAFB-E40C8629B5A0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29" creationId="{9DB65FD9-64FD-6D71-1473-56E31FEC884A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34" creationId="{AA8D41C6-5287-BDBD-EF59-279F6C57E64C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35" creationId="{1D662E11-9320-6BA7-96CF-009C4175C22B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36" creationId="{3D06074A-D839-261F-919D-060EDFDF895D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37" creationId="{1C3CA010-709D-9D35-AD6B-B8DC726E693F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38" creationId="{DC2C4987-9895-85E0-A056-3D87A7D2DA10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39" creationId="{7296AC57-742D-5E00-818A-9620D15A86C4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41" creationId="{BE0C2473-6E2C-DE9A-6389-146F53E608E7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42" creationId="{69B8F47A-4CC4-AEEA-911A-08D83727ADD2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43" creationId="{ED9B1894-1548-30C4-9498-84784EB86F09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44" creationId="{93C04AB3-F728-5F26-AD77-59121F0A4C15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45" creationId="{7DFF8049-985A-7000-BD06-9F1B1788F801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46" creationId="{DB09E873-683A-2296-27CE-7F81ED83125A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54" creationId="{37E417B5-0CEE-7714-EE3A-9FE570F707A9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57" creationId="{6408B685-D62F-F88A-EB8D-77C8795F7FFD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59" creationId="{A686DFB7-5807-F242-1411-A873F3A09276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0" creationId="{2719EF31-D417-69E6-C5A8-86FB7D5B71EF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1" creationId="{382D3947-0EA3-A5FC-05C8-F8152F8FF099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2" creationId="{CFE5AA19-308E-2C86-15A0-110DEE4D3A8E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3" creationId="{FC2E1521-A61E-22C0-1CA7-3EA1CFC03143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4" creationId="{583C42AC-47FE-51A5-AEFB-645424748A0A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5" creationId="{EB068F23-97A8-61F7-F706-FD10EF9334D7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6" creationId="{2289402D-5D70-C415-24C2-E268CFB4D905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7" creationId="{8CD59428-5401-0EEF-B946-0B081D9845D8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8" creationId="{A8ABC3C0-0903-6429-AE32-88A50D04C075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69" creationId="{C758A286-9316-884F-BA2C-31E8FBA49064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70" creationId="{BF0737F8-51B1-B3E9-14C0-C9FB9C256D8A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89" creationId="{78BECEAA-5451-2A87-C158-83FA8E4DC95E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14" creationId="{D8353267-204D-8D5F-19BD-14C82517F4F8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23" creationId="{959C4515-2F92-AFAF-987C-EA78B26AF643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24" creationId="{7FC11D9A-45DC-8299-055C-C20B49AAFB54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26" creationId="{BB9368AA-B970-E499-B30E-3CC1B7C1D730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27" creationId="{72212892-780B-1ADB-AD47-9216818D84C6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28" creationId="{922B0498-6085-69BF-8D96-601ACC31E725}"/>
          </ac:spMkLst>
        </pc:spChg>
        <pc:spChg chg="mod">
          <ac:chgData name="Carlos Caetano" userId="ba24568caaa58072" providerId="LiveId" clId="{E9E242E0-9481-FD44-95F8-0158260D8846}" dt="2023-06-15T09:13:55.735" v="2997" actId="404"/>
          <ac:spMkLst>
            <pc:docMk/>
            <pc:sldMk cId="3191445088" sldId="682"/>
            <ac:spMk id="130" creationId="{ADA66BD8-B1D2-5B4C-73D2-96D689143FD8}"/>
          </ac:spMkLst>
        </pc:spChg>
        <pc:spChg chg="mod">
          <ac:chgData name="Carlos Caetano" userId="ba24568caaa58072" providerId="LiveId" clId="{E9E242E0-9481-FD44-95F8-0158260D8846}" dt="2023-06-15T09:18:09.432" v="3202" actId="1076"/>
          <ac:spMkLst>
            <pc:docMk/>
            <pc:sldMk cId="3191445088" sldId="682"/>
            <ac:spMk id="131" creationId="{19D502F0-807E-C519-8849-E1251AF5BFB0}"/>
          </ac:spMkLst>
        </pc:spChg>
        <pc:spChg chg="del mod">
          <ac:chgData name="Carlos Caetano" userId="ba24568caaa58072" providerId="LiveId" clId="{E9E242E0-9481-FD44-95F8-0158260D8846}" dt="2023-06-15T09:14:15.570" v="3000" actId="478"/>
          <ac:spMkLst>
            <pc:docMk/>
            <pc:sldMk cId="3191445088" sldId="682"/>
            <ac:spMk id="132" creationId="{CA09CBC1-E60C-0900-9E9B-E5DC3525ACEF}"/>
          </ac:spMkLst>
        </pc:spChg>
        <pc:spChg chg="del mod">
          <ac:chgData name="Carlos Caetano" userId="ba24568caaa58072" providerId="LiveId" clId="{E9E242E0-9481-FD44-95F8-0158260D8846}" dt="2023-06-15T09:14:18.800" v="3001" actId="478"/>
          <ac:spMkLst>
            <pc:docMk/>
            <pc:sldMk cId="3191445088" sldId="682"/>
            <ac:spMk id="133" creationId="{DA316D7E-4E6A-E171-ECC0-C8E7EABD1176}"/>
          </ac:spMkLst>
        </pc:spChg>
        <pc:grpChg chg="del mod">
          <ac:chgData name="Carlos Caetano" userId="ba24568caaa58072" providerId="LiveId" clId="{E9E242E0-9481-FD44-95F8-0158260D8846}" dt="2023-06-15T09:15:07.347" v="3007" actId="478"/>
          <ac:grpSpMkLst>
            <pc:docMk/>
            <pc:sldMk cId="3191445088" sldId="682"/>
            <ac:grpSpMk id="129" creationId="{C308D5AB-E16F-4A7A-BEA0-C993B3DC53C8}"/>
          </ac:grpSpMkLst>
        </pc:grpChg>
        <pc:grpChg chg="del mod">
          <ac:chgData name="Carlos Caetano" userId="ba24568caaa58072" providerId="LiveId" clId="{E9E242E0-9481-FD44-95F8-0158260D8846}" dt="2023-06-15T09:14:45.350" v="3004" actId="478"/>
          <ac:grpSpMkLst>
            <pc:docMk/>
            <pc:sldMk cId="3191445088" sldId="682"/>
            <ac:grpSpMk id="134" creationId="{01FF00DE-14E1-7ED0-8CED-459B8D8DE7E8}"/>
          </ac:grpSpMkLst>
        </pc:grpChg>
        <pc:grpChg chg="mod">
          <ac:chgData name="Carlos Caetano" userId="ba24568caaa58072" providerId="LiveId" clId="{E9E242E0-9481-FD44-95F8-0158260D8846}" dt="2023-06-15T09:18:27.622" v="3214" actId="1037"/>
          <ac:grpSpMkLst>
            <pc:docMk/>
            <pc:sldMk cId="3191445088" sldId="682"/>
            <ac:grpSpMk id="135" creationId="{0942323E-20FB-37D0-B8B8-7F95E174989B}"/>
          </ac:grpSpMkLst>
        </pc:grpChg>
        <pc:picChg chg="add mod">
          <ac:chgData name="Carlos Caetano" userId="ba24568caaa58072" providerId="LiveId" clId="{E9E242E0-9481-FD44-95F8-0158260D8846}" dt="2023-06-15T09:18:03.008" v="3201" actId="1076"/>
          <ac:picMkLst>
            <pc:docMk/>
            <pc:sldMk cId="3191445088" sldId="682"/>
            <ac:picMk id="4" creationId="{72D3D057-CD5E-ECD7-E609-7F0DA8AAE1B9}"/>
          </ac:picMkLst>
        </pc:picChg>
        <pc:picChg chg="del">
          <ac:chgData name="Carlos Caetano" userId="ba24568caaa58072" providerId="LiveId" clId="{E9E242E0-9481-FD44-95F8-0158260D8846}" dt="2023-06-15T03:16:29.544" v="2592" actId="478"/>
          <ac:picMkLst>
            <pc:docMk/>
            <pc:sldMk cId="3191445088" sldId="682"/>
            <ac:picMk id="137" creationId="{77278B5D-610F-1B6D-FF98-D3D2506E0DE7}"/>
          </ac:picMkLst>
        </pc:picChg>
        <pc:cxnChg chg="mod">
          <ac:chgData name="Carlos Caetano" userId="ba24568caaa58072" providerId="LiveId" clId="{E9E242E0-9481-FD44-95F8-0158260D8846}" dt="2023-06-15T09:14:45.350" v="3004" actId="478"/>
          <ac:cxnSpMkLst>
            <pc:docMk/>
            <pc:sldMk cId="3191445088" sldId="682"/>
            <ac:cxnSpMk id="47" creationId="{C5890CE2-7922-1E02-AFB3-6B52081A8A2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BA975DE-8496-4716-A336-887F51A12F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96B0A4-C470-4A72-BCF4-733CB23241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2AD8817-04BB-476B-91E9-48E61FD6F892}" type="datetimeFigureOut">
              <a:rPr lang="pt-BR" smtClean="0"/>
              <a:t>15/06/2023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9832BC-C011-4337-90E7-FA3292A7AE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671193-3919-464E-8526-86AE6A6236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920D4E7-DC3E-4FF4-B960-79CB297F1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176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DD7CEAA-3990-4195-BF7C-311E48754DF8}" type="datetimeFigureOut">
              <a:rPr lang="pt-BR" smtClean="0"/>
              <a:t>15/06/2023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3A5D38E-B7DE-448D-8A50-FE88CABC36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5353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F8EAD-DDF6-41DA-8F79-F320B2E44E0E}" type="datetime1">
              <a:rPr lang="pt-BR" smtClean="0"/>
              <a:t>15/06/2023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32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FED-994D-4C3D-8E75-1604B96A58A8}" type="datetime1">
              <a:rPr lang="pt-BR" smtClean="0"/>
              <a:t>15/06/2023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9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83E9-009B-4EDF-B3A6-BE34C7F4EACC}" type="datetime1">
              <a:rPr lang="pt-BR" smtClean="0"/>
              <a:t>15/06/2023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69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32D5-D757-4E55-9CE2-6DBE212188A2}" type="datetime1">
              <a:rPr lang="pt-BR" smtClean="0"/>
              <a:t>15/06/2023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81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DA8F-AE57-4D22-8B67-2A90DB1F1142}" type="datetime1">
              <a:rPr lang="pt-BR" smtClean="0"/>
              <a:t>15/06/2023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6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C5AD-5C98-4D12-B5CF-C9505CA248C6}" type="datetime1">
              <a:rPr lang="pt-BR" smtClean="0"/>
              <a:t>15/06/2023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91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8BBB7-EE82-4A68-93FD-ED96EA6A1C4B}" type="datetime1">
              <a:rPr lang="pt-BR" smtClean="0"/>
              <a:t>15/06/2023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95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6F4B-C7D7-418F-A9A1-B00ED45CEE49}" type="datetime1">
              <a:rPr lang="pt-BR" smtClean="0"/>
              <a:t>15/06/2023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85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9DCD-F571-4319-BA3F-8384A6075429}" type="datetime1">
              <a:rPr lang="pt-BR" smtClean="0"/>
              <a:t>15/06/2023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93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7EEC-130D-432D-88AE-A0E64A0946A7}" type="datetime1">
              <a:rPr lang="pt-BR" smtClean="0"/>
              <a:t>15/06/2023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15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AF2A-B082-4E0B-8F2B-39D46DCB6C24}" type="datetime1">
              <a:rPr lang="pt-BR" smtClean="0"/>
              <a:t>15/06/2023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2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A762-05C3-4698-AA0A-E5C94F406F41}" type="datetime1">
              <a:rPr lang="pt-BR" smtClean="0"/>
              <a:t>15/06/2023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24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2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4767" y="157795"/>
            <a:ext cx="11822464" cy="6481720"/>
          </a:xfrm>
          <a:prstGeom prst="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0026" y="2929039"/>
            <a:ext cx="10379034" cy="1632101"/>
          </a:xfrm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rgbClr val="1B5136"/>
                </a:solidFill>
                <a:latin typeface="Book Antiqua" panose="02040602050305030304" pitchFamily="18" charset="0"/>
              </a:rPr>
              <a:t>AMPLIFICADORES OPERACIONAIS</a:t>
            </a:r>
            <a:br>
              <a:rPr lang="pt-BR" sz="3200" b="1" dirty="0">
                <a:solidFill>
                  <a:srgbClr val="1B5136"/>
                </a:solidFill>
                <a:latin typeface="Book Antiqua" panose="02040602050305030304" pitchFamily="18" charset="0"/>
              </a:rPr>
            </a:br>
            <a:r>
              <a:rPr lang="pt-B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CONCEITOS FUNDAMENTAIS, TERMINAIS</a:t>
            </a:r>
            <a:br>
              <a:rPr lang="pt-B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</a:br>
            <a:r>
              <a:rPr lang="pt-B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RESTRIÇÕES DE OPERAÇÃO</a:t>
            </a:r>
            <a:endParaRPr lang="pt-BR" sz="32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46277" y="5651332"/>
            <a:ext cx="5442857" cy="923895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Prof. Carlos Ermídio F. Caetano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ccaetano@ufmg.br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sala: 2112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695419" y="573514"/>
            <a:ext cx="4801161" cy="111568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Aula 10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016601" y="2213689"/>
            <a:ext cx="8158796" cy="681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ELE064</a:t>
            </a: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– Análise de Circuitos Elétricos I</a:t>
            </a:r>
          </a:p>
        </p:txBody>
      </p:sp>
    </p:spTree>
    <p:extLst>
      <p:ext uri="{BB962C8B-B14F-4D97-AF65-F5344CB8AC3E}">
        <p14:creationId xmlns:p14="http://schemas.microsoft.com/office/powerpoint/2010/main" val="927810259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437897" y="967920"/>
            <a:ext cx="4444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TERMINAIS - SIMPLIFICADO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BD81A5-29C1-CD51-C914-EB9AF8438970}"/>
              </a:ext>
            </a:extLst>
          </p:cNvPr>
          <p:cNvSpPr txBox="1"/>
          <p:nvPr/>
        </p:nvSpPr>
        <p:spPr>
          <a:xfrm>
            <a:off x="299668" y="1853926"/>
            <a:ext cx="4283776" cy="44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20"/>
              </a:lnSpc>
              <a:spcAft>
                <a:spcPts val="1200"/>
              </a:spcAft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200" dirty="0">
                <a:latin typeface="Georgia" panose="02040502050405020303" pitchFamily="18" charset="0"/>
              </a:rPr>
              <a:t>Circuito Simplificado: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70FF7F-E4E5-C782-602E-8EB5EABC98F5}"/>
              </a:ext>
            </a:extLst>
          </p:cNvPr>
          <p:cNvSpPr txBox="1"/>
          <p:nvPr/>
        </p:nvSpPr>
        <p:spPr>
          <a:xfrm>
            <a:off x="5368762" y="1857308"/>
            <a:ext cx="5362567" cy="446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20"/>
              </a:lnSpc>
              <a:spcAft>
                <a:spcPts val="1200"/>
              </a:spcAft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200" dirty="0">
                <a:latin typeface="Georgia" panose="02040502050405020303" pitchFamily="18" charset="0"/>
              </a:rPr>
              <a:t>Circuito Equivalente Representativo:</a:t>
            </a:r>
          </a:p>
        </p:txBody>
      </p: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C308D5AB-E16F-4A7A-BEA0-C993B3DC53C8}"/>
              </a:ext>
            </a:extLst>
          </p:cNvPr>
          <p:cNvGrpSpPr/>
          <p:nvPr/>
        </p:nvGrpSpPr>
        <p:grpSpPr>
          <a:xfrm>
            <a:off x="5726792" y="3822096"/>
            <a:ext cx="2122639" cy="931285"/>
            <a:chOff x="5479654" y="3562599"/>
            <a:chExt cx="2122639" cy="93128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55B26010-BC04-8A42-BC57-63A08A2557E8}"/>
                </a:ext>
              </a:extLst>
            </p:cNvPr>
            <p:cNvGrpSpPr/>
            <p:nvPr/>
          </p:nvGrpSpPr>
          <p:grpSpPr>
            <a:xfrm>
              <a:off x="5923807" y="3562599"/>
              <a:ext cx="1243813" cy="931285"/>
              <a:chOff x="5923807" y="3562599"/>
              <a:chExt cx="1243813" cy="931285"/>
            </a:xfrm>
          </p:grpSpPr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96474BFB-F752-5603-BBF3-45B596FCB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658" y="3843576"/>
                <a:ext cx="3192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E19B6A72-2D57-712D-FA4E-0B127DAE54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3807" y="4197856"/>
                <a:ext cx="3192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id="{6983EF6E-1BAA-AC4C-52F1-3C85BD6F9D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8387" y="4034109"/>
                <a:ext cx="3192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riângulo 9">
                <a:extLst>
                  <a:ext uri="{FF2B5EF4-FFF2-40B4-BE49-F238E27FC236}">
                    <a16:creationId xmlns:a16="http://schemas.microsoft.com/office/drawing/2014/main" id="{0832F3DC-42C6-0FB9-93FD-32F3A5762F9D}"/>
                  </a:ext>
                </a:extLst>
              </p:cNvPr>
              <p:cNvSpPr/>
              <p:nvPr/>
            </p:nvSpPr>
            <p:spPr>
              <a:xfrm rot="5400000">
                <a:off x="6121922" y="3561864"/>
                <a:ext cx="931285" cy="932756"/>
              </a:xfrm>
              <a:prstGeom prst="triangl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8D1F45B-CF07-21C1-A760-AA5D7643090D}"/>
                  </a:ext>
                </a:extLst>
              </p:cNvPr>
              <p:cNvSpPr txBox="1"/>
              <p:nvPr/>
            </p:nvSpPr>
            <p:spPr>
              <a:xfrm>
                <a:off x="6102516" y="3658910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+</a:t>
                </a:r>
              </a:p>
            </p:txBody>
          </p:sp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A74E5F4A-A05F-3D1B-2781-0B052AF42C21}"/>
                  </a:ext>
                </a:extLst>
              </p:cNvPr>
              <p:cNvSpPr txBox="1"/>
              <p:nvPr/>
            </p:nvSpPr>
            <p:spPr>
              <a:xfrm>
                <a:off x="6112935" y="3938983"/>
                <a:ext cx="279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/>
                  <a:t>-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CaixaDeTexto 125">
                  <a:extLst>
                    <a:ext uri="{FF2B5EF4-FFF2-40B4-BE49-F238E27FC236}">
                      <a16:creationId xmlns:a16="http://schemas.microsoft.com/office/drawing/2014/main" id="{BB9368AA-B970-E499-B30E-3CC1B7C1D730}"/>
                    </a:ext>
                  </a:extLst>
                </p:cNvPr>
                <p:cNvSpPr txBox="1"/>
                <p:nvPr/>
              </p:nvSpPr>
              <p:spPr>
                <a:xfrm>
                  <a:off x="5483244" y="3607537"/>
                  <a:ext cx="337657" cy="3352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sub>
                        </m:sSub>
                      </m:oMath>
                    </m:oMathPara>
                  </a14:m>
                  <a:endParaRPr lang="pt-BR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CaixaDeTexto 125">
                  <a:extLst>
                    <a:ext uri="{FF2B5EF4-FFF2-40B4-BE49-F238E27FC236}">
                      <a16:creationId xmlns:a16="http://schemas.microsoft.com/office/drawing/2014/main" id="{BB9368AA-B970-E499-B30E-3CC1B7C1D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3244" y="3607537"/>
                  <a:ext cx="337657" cy="335285"/>
                </a:xfrm>
                <a:prstGeom prst="rect">
                  <a:avLst/>
                </a:prstGeom>
                <a:blipFill>
                  <a:blip r:embed="rId2"/>
                  <a:stretch>
                    <a:fillRect l="-11111" r="-11111" b="-1851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aixaDeTexto 126">
                  <a:extLst>
                    <a:ext uri="{FF2B5EF4-FFF2-40B4-BE49-F238E27FC236}">
                      <a16:creationId xmlns:a16="http://schemas.microsoft.com/office/drawing/2014/main" id="{72212892-780B-1ADB-AD47-9216818D84C6}"/>
                    </a:ext>
                  </a:extLst>
                </p:cNvPr>
                <p:cNvSpPr txBox="1"/>
                <p:nvPr/>
              </p:nvSpPr>
              <p:spPr>
                <a:xfrm>
                  <a:off x="5479654" y="4043967"/>
                  <a:ext cx="3440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pt-BR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CaixaDeTexto 126">
                  <a:extLst>
                    <a:ext uri="{FF2B5EF4-FFF2-40B4-BE49-F238E27FC236}">
                      <a16:creationId xmlns:a16="http://schemas.microsoft.com/office/drawing/2014/main" id="{72212892-780B-1ADB-AD47-9216818D84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9654" y="4043967"/>
                  <a:ext cx="344069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0345" b="-12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922B0498-6085-69BF-8D96-601ACC31E725}"/>
                    </a:ext>
                  </a:extLst>
                </p:cNvPr>
                <p:cNvSpPr txBox="1"/>
                <p:nvPr/>
              </p:nvSpPr>
              <p:spPr>
                <a:xfrm>
                  <a:off x="7258224" y="3874307"/>
                  <a:ext cx="3440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pt-BR" sz="20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CaixaDeTexto 127">
                  <a:extLst>
                    <a:ext uri="{FF2B5EF4-FFF2-40B4-BE49-F238E27FC236}">
                      <a16:creationId xmlns:a16="http://schemas.microsoft.com/office/drawing/2014/main" id="{922B0498-6085-69BF-8D96-601ACC31E7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224" y="3874307"/>
                  <a:ext cx="344069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6897" r="-3448" b="-16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Agrupar 133">
            <a:extLst>
              <a:ext uri="{FF2B5EF4-FFF2-40B4-BE49-F238E27FC236}">
                <a16:creationId xmlns:a16="http://schemas.microsoft.com/office/drawing/2014/main" id="{01FF00DE-14E1-7ED0-8CED-459B8D8DE7E8}"/>
              </a:ext>
            </a:extLst>
          </p:cNvPr>
          <p:cNvGrpSpPr/>
          <p:nvPr/>
        </p:nvGrpSpPr>
        <p:grpSpPr>
          <a:xfrm>
            <a:off x="6104462" y="2628070"/>
            <a:ext cx="5486707" cy="1400126"/>
            <a:chOff x="6104462" y="2628070"/>
            <a:chExt cx="5486707" cy="1400126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9FEB45D3-AC2D-E442-7B34-8A5A59CA6A6F}"/>
                </a:ext>
              </a:extLst>
            </p:cNvPr>
            <p:cNvGrpSpPr/>
            <p:nvPr/>
          </p:nvGrpSpPr>
          <p:grpSpPr>
            <a:xfrm>
              <a:off x="7902617" y="2662457"/>
              <a:ext cx="3688552" cy="1365739"/>
              <a:chOff x="7655479" y="2662457"/>
              <a:chExt cx="3688552" cy="1365739"/>
            </a:xfrm>
          </p:grpSpPr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60D3AA23-17C7-50BD-1F51-D3BFB2A635DF}"/>
                  </a:ext>
                </a:extLst>
              </p:cNvPr>
              <p:cNvSpPr/>
              <p:nvPr/>
            </p:nvSpPr>
            <p:spPr>
              <a:xfrm>
                <a:off x="8603129" y="2662457"/>
                <a:ext cx="1951982" cy="12765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3" name="Conector Reto 22">
                <a:extLst>
                  <a:ext uri="{FF2B5EF4-FFF2-40B4-BE49-F238E27FC236}">
                    <a16:creationId xmlns:a16="http://schemas.microsoft.com/office/drawing/2014/main" id="{C6318D30-7CF5-D538-7187-6E41463169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2182" y="2851736"/>
                <a:ext cx="10018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3AE82893-7512-FF10-2BEF-A0E3A7447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2182" y="3723482"/>
                <a:ext cx="1001892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oval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CaixaDeTexto 28">
                    <a:extLst>
                      <a:ext uri="{FF2B5EF4-FFF2-40B4-BE49-F238E27FC236}">
                        <a16:creationId xmlns:a16="http://schemas.microsoft.com/office/drawing/2014/main" id="{9DB65FD9-64FD-6D71-1473-56E31FEC884A}"/>
                      </a:ext>
                    </a:extLst>
                  </p:cNvPr>
                  <p:cNvSpPr txBox="1"/>
                  <p:nvPr/>
                </p:nvSpPr>
                <p:spPr>
                  <a:xfrm>
                    <a:off x="8669778" y="3114649"/>
                    <a:ext cx="412998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pt-BR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</m:oMath>
                      </m:oMathPara>
                    </a14:m>
                    <a:endParaRPr lang="pt-BR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9" name="CaixaDeTexto 28">
                    <a:extLst>
                      <a:ext uri="{FF2B5EF4-FFF2-40B4-BE49-F238E27FC236}">
                        <a16:creationId xmlns:a16="http://schemas.microsoft.com/office/drawing/2014/main" id="{9DB65FD9-64FD-6D71-1473-56E31FEC884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69778" y="3114649"/>
                    <a:ext cx="412998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091" r="-6061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3" name="Agrupar 32">
                <a:extLst>
                  <a:ext uri="{FF2B5EF4-FFF2-40B4-BE49-F238E27FC236}">
                    <a16:creationId xmlns:a16="http://schemas.microsoft.com/office/drawing/2014/main" id="{218A5BE0-A270-CBDA-5F25-0B0E8101D081}"/>
                  </a:ext>
                </a:extLst>
              </p:cNvPr>
              <p:cNvGrpSpPr/>
              <p:nvPr/>
            </p:nvGrpSpPr>
            <p:grpSpPr>
              <a:xfrm>
                <a:off x="9807391" y="2851415"/>
                <a:ext cx="1001892" cy="871746"/>
                <a:chOff x="9942859" y="2851415"/>
                <a:chExt cx="1001892" cy="871746"/>
              </a:xfrm>
            </p:grpSpPr>
            <p:cxnSp>
              <p:nvCxnSpPr>
                <p:cNvPr id="26" name="Conector Reto 25">
                  <a:extLst>
                    <a:ext uri="{FF2B5EF4-FFF2-40B4-BE49-F238E27FC236}">
                      <a16:creationId xmlns:a16="http://schemas.microsoft.com/office/drawing/2014/main" id="{F49FDCBE-25F8-31EE-ADB2-8164837BCD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2859" y="2851415"/>
                  <a:ext cx="100189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to 26">
                  <a:extLst>
                    <a:ext uri="{FF2B5EF4-FFF2-40B4-BE49-F238E27FC236}">
                      <a16:creationId xmlns:a16="http://schemas.microsoft.com/office/drawing/2014/main" id="{716B9ADA-0C98-EDC4-49D3-8AF42160C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2859" y="3723161"/>
                  <a:ext cx="100189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oval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Reto 29">
                  <a:extLst>
                    <a:ext uri="{FF2B5EF4-FFF2-40B4-BE49-F238E27FC236}">
                      <a16:creationId xmlns:a16="http://schemas.microsoft.com/office/drawing/2014/main" id="{9EC5E3AA-5441-F549-4496-6BAD33106C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46015" y="2851417"/>
                  <a:ext cx="0" cy="8717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Losango 33">
                <a:extLst>
                  <a:ext uri="{FF2B5EF4-FFF2-40B4-BE49-F238E27FC236}">
                    <a16:creationId xmlns:a16="http://schemas.microsoft.com/office/drawing/2014/main" id="{AA8D41C6-5287-BDBD-EF59-279F6C57E64C}"/>
                  </a:ext>
                </a:extLst>
              </p:cNvPr>
              <p:cNvSpPr/>
              <p:nvPr/>
            </p:nvSpPr>
            <p:spPr>
              <a:xfrm>
                <a:off x="9660008" y="2991063"/>
                <a:ext cx="304711" cy="608693"/>
              </a:xfrm>
              <a:prstGeom prst="diamond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1D662E11-9320-6BA7-96CF-009C4175C22B}"/>
                  </a:ext>
                </a:extLst>
              </p:cNvPr>
              <p:cNvSpPr txBox="1"/>
              <p:nvPr/>
            </p:nvSpPr>
            <p:spPr>
              <a:xfrm>
                <a:off x="9664497" y="3020648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rgbClr val="0070C0"/>
                    </a:solidFill>
                  </a:rPr>
                  <a:t>+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3D06074A-D839-261F-919D-060EDFDF895D}"/>
                  </a:ext>
                </a:extLst>
              </p:cNvPr>
              <p:cNvSpPr txBox="1"/>
              <p:nvPr/>
            </p:nvSpPr>
            <p:spPr>
              <a:xfrm>
                <a:off x="9674916" y="3142675"/>
                <a:ext cx="279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solidFill>
                      <a:srgbClr val="0070C0"/>
                    </a:solidFill>
                  </a:rPr>
                  <a:t>-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aixaDeTexto 36">
                    <a:extLst>
                      <a:ext uri="{FF2B5EF4-FFF2-40B4-BE49-F238E27FC236}">
                        <a16:creationId xmlns:a16="http://schemas.microsoft.com/office/drawing/2014/main" id="{1C3CA010-709D-9D35-AD6B-B8DC726E693F}"/>
                      </a:ext>
                    </a:extLst>
                  </p:cNvPr>
                  <p:cNvSpPr txBox="1"/>
                  <p:nvPr/>
                </p:nvSpPr>
                <p:spPr>
                  <a:xfrm>
                    <a:off x="9947345" y="3275230"/>
                    <a:ext cx="58291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pt-BR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pt-BR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</m:oMath>
                      </m:oMathPara>
                    </a14:m>
                    <a:endParaRPr lang="pt-BR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CaixaDeTexto 36">
                    <a:extLst>
                      <a:ext uri="{FF2B5EF4-FFF2-40B4-BE49-F238E27FC236}">
                        <a16:creationId xmlns:a16="http://schemas.microsoft.com/office/drawing/2014/main" id="{1C3CA010-709D-9D35-AD6B-B8DC726E69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47345" y="3275230"/>
                    <a:ext cx="582916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511" r="-4255" b="-1538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CaixaDeTexto 37">
                    <a:extLst>
                      <a:ext uri="{FF2B5EF4-FFF2-40B4-BE49-F238E27FC236}">
                        <a16:creationId xmlns:a16="http://schemas.microsoft.com/office/drawing/2014/main" id="{DC2C4987-9895-85E0-A056-3D87A7D2DA10}"/>
                      </a:ext>
                    </a:extLst>
                  </p:cNvPr>
                  <p:cNvSpPr txBox="1"/>
                  <p:nvPr/>
                </p:nvSpPr>
                <p:spPr>
                  <a:xfrm>
                    <a:off x="7655479" y="2751333"/>
                    <a:ext cx="337657" cy="33528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pt-B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</m:oMath>
                      </m:oMathPara>
                    </a14:m>
                    <a:endParaRPr lang="pt-BR" sz="2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CaixaDeTexto 37">
                    <a:extLst>
                      <a:ext uri="{FF2B5EF4-FFF2-40B4-BE49-F238E27FC236}">
                        <a16:creationId xmlns:a16="http://schemas.microsoft.com/office/drawing/2014/main" id="{DC2C4987-9895-85E0-A056-3D87A7D2DA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5479" y="2751333"/>
                    <a:ext cx="337657" cy="33528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111" r="-7407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7296AC57-742D-5E00-818A-9620D15A86C4}"/>
                      </a:ext>
                    </a:extLst>
                  </p:cNvPr>
                  <p:cNvSpPr txBox="1"/>
                  <p:nvPr/>
                </p:nvSpPr>
                <p:spPr>
                  <a:xfrm>
                    <a:off x="7661783" y="3505661"/>
                    <a:ext cx="34406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pt-BR" sz="20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oMath>
                      </m:oMathPara>
                    </a14:m>
                    <a:endParaRPr lang="pt-BR" sz="20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7296AC57-742D-5E00-818A-9620D15A86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61783" y="3505661"/>
                    <a:ext cx="344069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0714" r="-3571" b="-800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BE0C2473-6E2C-DE9A-6389-146F53E608E7}"/>
                      </a:ext>
                    </a:extLst>
                  </p:cNvPr>
                  <p:cNvSpPr txBox="1"/>
                  <p:nvPr/>
                </p:nvSpPr>
                <p:spPr>
                  <a:xfrm>
                    <a:off x="10999962" y="3114649"/>
                    <a:ext cx="344069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pt-BR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m:oMathPara>
                    </a14:m>
                    <a:endParaRPr lang="pt-BR" sz="2000" b="1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id="{BE0C2473-6E2C-DE9A-6389-146F53E608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99962" y="3114649"/>
                    <a:ext cx="344069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7143" r="-7143" b="-1600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69B8F47A-4CC4-AEEA-911A-08D83727ADD2}"/>
                  </a:ext>
                </a:extLst>
              </p:cNvPr>
              <p:cNvSpPr txBox="1"/>
              <p:nvPr/>
            </p:nvSpPr>
            <p:spPr>
              <a:xfrm>
                <a:off x="8978563" y="2811041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rgbClr val="0070C0"/>
                    </a:solidFill>
                  </a:rPr>
                  <a:t>+</a:t>
                </a:r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ED9B1894-1548-30C4-9498-84784EB86F09}"/>
                  </a:ext>
                </a:extLst>
              </p:cNvPr>
              <p:cNvSpPr txBox="1"/>
              <p:nvPr/>
            </p:nvSpPr>
            <p:spPr>
              <a:xfrm>
                <a:off x="8988982" y="3324637"/>
                <a:ext cx="279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solidFill>
                      <a:srgbClr val="0070C0"/>
                    </a:solidFill>
                  </a:rPr>
                  <a:t>-</a:t>
                </a: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93C04AB3-F728-5F26-AD77-59121F0A4C15}"/>
                  </a:ext>
                </a:extLst>
              </p:cNvPr>
              <p:cNvSpPr txBox="1"/>
              <p:nvPr/>
            </p:nvSpPr>
            <p:spPr>
              <a:xfrm>
                <a:off x="10758833" y="282122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rgbClr val="0070C0"/>
                    </a:solidFill>
                  </a:rPr>
                  <a:t>+</a:t>
                </a:r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7DFF8049-985A-7000-BD06-9F1B1788F801}"/>
                  </a:ext>
                </a:extLst>
              </p:cNvPr>
              <p:cNvSpPr txBox="1"/>
              <p:nvPr/>
            </p:nvSpPr>
            <p:spPr>
              <a:xfrm>
                <a:off x="10769252" y="3334822"/>
                <a:ext cx="279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400" dirty="0">
                    <a:solidFill>
                      <a:srgbClr val="0070C0"/>
                    </a:solidFill>
                  </a:rPr>
                  <a:t>-</a:t>
                </a:r>
              </a:p>
            </p:txBody>
          </p:sp>
          <p:sp>
            <p:nvSpPr>
              <p:cNvPr id="46" name="Triângulo 45">
                <a:extLst>
                  <a:ext uri="{FF2B5EF4-FFF2-40B4-BE49-F238E27FC236}">
                    <a16:creationId xmlns:a16="http://schemas.microsoft.com/office/drawing/2014/main" id="{DB09E873-683A-2296-27CE-7F81ED83125A}"/>
                  </a:ext>
                </a:extLst>
              </p:cNvPr>
              <p:cNvSpPr/>
              <p:nvPr/>
            </p:nvSpPr>
            <p:spPr>
              <a:xfrm rot="10800000">
                <a:off x="10758832" y="3894636"/>
                <a:ext cx="104882" cy="133560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C5890CE2-7922-1E02-AFB3-6B52081A8A20}"/>
                  </a:ext>
                </a:extLst>
              </p:cNvPr>
              <p:cNvCxnSpPr>
                <a:cxnSpLocks/>
                <a:stCxn id="46" idx="3"/>
              </p:cNvCxnSpPr>
              <p:nvPr/>
            </p:nvCxnSpPr>
            <p:spPr>
              <a:xfrm flipH="1" flipV="1">
                <a:off x="10809283" y="3720848"/>
                <a:ext cx="1990" cy="1737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Forma Livre 129">
              <a:extLst>
                <a:ext uri="{FF2B5EF4-FFF2-40B4-BE49-F238E27FC236}">
                  <a16:creationId xmlns:a16="http://schemas.microsoft.com/office/drawing/2014/main" id="{ADA66BD8-B1D2-5B4C-73D2-96D689143FD8}"/>
                </a:ext>
              </a:extLst>
            </p:cNvPr>
            <p:cNvSpPr/>
            <p:nvPr/>
          </p:nvSpPr>
          <p:spPr>
            <a:xfrm>
              <a:off x="6746789" y="3217786"/>
              <a:ext cx="902043" cy="588099"/>
            </a:xfrm>
            <a:custGeom>
              <a:avLst/>
              <a:gdLst>
                <a:gd name="connsiteX0" fmla="*/ 0 w 902043"/>
                <a:gd name="connsiteY0" fmla="*/ 588099 h 588099"/>
                <a:gd name="connsiteX1" fmla="*/ 160638 w 902043"/>
                <a:gd name="connsiteY1" fmla="*/ 81472 h 588099"/>
                <a:gd name="connsiteX2" fmla="*/ 902043 w 902043"/>
                <a:gd name="connsiteY2" fmla="*/ 7332 h 58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043" h="588099">
                  <a:moveTo>
                    <a:pt x="0" y="588099"/>
                  </a:moveTo>
                  <a:cubicBezTo>
                    <a:pt x="5149" y="383182"/>
                    <a:pt x="10298" y="178266"/>
                    <a:pt x="160638" y="81472"/>
                  </a:cubicBezTo>
                  <a:cubicBezTo>
                    <a:pt x="310978" y="-15322"/>
                    <a:pt x="606510" y="-3995"/>
                    <a:pt x="902043" y="7332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2" name="CaixaDeTexto 131">
              <a:extLst>
                <a:ext uri="{FF2B5EF4-FFF2-40B4-BE49-F238E27FC236}">
                  <a16:creationId xmlns:a16="http://schemas.microsoft.com/office/drawing/2014/main" id="{CA09CBC1-E60C-0900-9E9B-E5DC3525ACEF}"/>
                </a:ext>
              </a:extLst>
            </p:cNvPr>
            <p:cNvSpPr txBox="1"/>
            <p:nvPr/>
          </p:nvSpPr>
          <p:spPr>
            <a:xfrm>
              <a:off x="6104462" y="2628070"/>
              <a:ext cx="1610438" cy="712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  <a:spcAft>
                  <a:spcPts val="1200"/>
                </a:spcAft>
                <a:buClr>
                  <a:srgbClr val="C00000"/>
                </a:buClr>
                <a:buSzPct val="75000"/>
              </a:pPr>
              <a:r>
                <a:rPr lang="pt-BR" sz="2000" i="1" dirty="0">
                  <a:solidFill>
                    <a:srgbClr val="C00000"/>
                  </a:solidFill>
                  <a:latin typeface="Georgia" panose="02040502050405020303" pitchFamily="18" charset="0"/>
                </a:rPr>
                <a:t>Circuito Básico</a:t>
              </a:r>
            </a:p>
          </p:txBody>
        </p:sp>
      </p:grpSp>
      <p:grpSp>
        <p:nvGrpSpPr>
          <p:cNvPr id="135" name="Agrupar 134">
            <a:extLst>
              <a:ext uri="{FF2B5EF4-FFF2-40B4-BE49-F238E27FC236}">
                <a16:creationId xmlns:a16="http://schemas.microsoft.com/office/drawing/2014/main" id="{0942323E-20FB-37D0-B8B8-7F95E174989B}"/>
              </a:ext>
            </a:extLst>
          </p:cNvPr>
          <p:cNvGrpSpPr/>
          <p:nvPr/>
        </p:nvGrpSpPr>
        <p:grpSpPr>
          <a:xfrm>
            <a:off x="6110330" y="4657627"/>
            <a:ext cx="5480839" cy="1380185"/>
            <a:chOff x="6110330" y="4657627"/>
            <a:chExt cx="5480839" cy="1380185"/>
          </a:xfrm>
        </p:grpSpPr>
        <p:grpSp>
          <p:nvGrpSpPr>
            <p:cNvPr id="125" name="Agrupar 124">
              <a:extLst>
                <a:ext uri="{FF2B5EF4-FFF2-40B4-BE49-F238E27FC236}">
                  <a16:creationId xmlns:a16="http://schemas.microsoft.com/office/drawing/2014/main" id="{3463B21A-2BBF-D3CD-FEA1-0FE1791E5A13}"/>
                </a:ext>
              </a:extLst>
            </p:cNvPr>
            <p:cNvGrpSpPr/>
            <p:nvPr/>
          </p:nvGrpSpPr>
          <p:grpSpPr>
            <a:xfrm>
              <a:off x="7959527" y="4657627"/>
              <a:ext cx="3631642" cy="1365739"/>
              <a:chOff x="7712389" y="4583485"/>
              <a:chExt cx="3631642" cy="1365739"/>
            </a:xfrm>
          </p:grpSpPr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E87D2003-5B68-CB9B-A80B-3CF23AAE19D1}"/>
                  </a:ext>
                </a:extLst>
              </p:cNvPr>
              <p:cNvGrpSpPr/>
              <p:nvPr/>
            </p:nvGrpSpPr>
            <p:grpSpPr>
              <a:xfrm>
                <a:off x="7712389" y="4583485"/>
                <a:ext cx="3631642" cy="1365739"/>
                <a:chOff x="7712389" y="2662457"/>
                <a:chExt cx="3631642" cy="1365739"/>
              </a:xfrm>
            </p:grpSpPr>
            <p:sp>
              <p:nvSpPr>
                <p:cNvPr id="54" name="Retângulo 53">
                  <a:extLst>
                    <a:ext uri="{FF2B5EF4-FFF2-40B4-BE49-F238E27FC236}">
                      <a16:creationId xmlns:a16="http://schemas.microsoft.com/office/drawing/2014/main" id="{37E417B5-0CEE-7714-EE3A-9FE570F707A9}"/>
                    </a:ext>
                  </a:extLst>
                </p:cNvPr>
                <p:cNvSpPr/>
                <p:nvPr/>
              </p:nvSpPr>
              <p:spPr>
                <a:xfrm>
                  <a:off x="8603129" y="2662457"/>
                  <a:ext cx="1951982" cy="127652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55" name="Conector Reto 54">
                  <a:extLst>
                    <a:ext uri="{FF2B5EF4-FFF2-40B4-BE49-F238E27FC236}">
                      <a16:creationId xmlns:a16="http://schemas.microsoft.com/office/drawing/2014/main" id="{38AABCDD-F03E-592C-768A-813F41A07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9092" y="2851736"/>
                  <a:ext cx="100189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oval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>
                  <a:extLst>
                    <a:ext uri="{FF2B5EF4-FFF2-40B4-BE49-F238E27FC236}">
                      <a16:creationId xmlns:a16="http://schemas.microsoft.com/office/drawing/2014/main" id="{F5AA5AD8-1C20-4B7A-B544-8E2A5E962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9092" y="3723482"/>
                  <a:ext cx="100189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oval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CaixaDeTexto 56">
                      <a:extLst>
                        <a:ext uri="{FF2B5EF4-FFF2-40B4-BE49-F238E27FC236}">
                          <a16:creationId xmlns:a16="http://schemas.microsoft.com/office/drawing/2014/main" id="{6408B685-D62F-F88A-EB8D-77C8795F7F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69778" y="3114649"/>
                      <a:ext cx="41299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𝒊𝒏</m:t>
                                </m:r>
                              </m:sub>
                            </m:sSub>
                          </m:oMath>
                        </m:oMathPara>
                      </a14:m>
                      <a:endParaRPr lang="pt-BR" sz="20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57" name="CaixaDeTexto 56">
                      <a:extLst>
                        <a:ext uri="{FF2B5EF4-FFF2-40B4-BE49-F238E27FC236}">
                          <a16:creationId xmlns:a16="http://schemas.microsoft.com/office/drawing/2014/main" id="{6408B685-D62F-F88A-EB8D-77C8795F7F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69778" y="3114649"/>
                      <a:ext cx="412998" cy="30777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9091" r="-6061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8" name="Agrupar 57">
                  <a:extLst>
                    <a:ext uri="{FF2B5EF4-FFF2-40B4-BE49-F238E27FC236}">
                      <a16:creationId xmlns:a16="http://schemas.microsoft.com/office/drawing/2014/main" id="{441A1832-6B0E-F418-6476-9E3D926B431E}"/>
                    </a:ext>
                  </a:extLst>
                </p:cNvPr>
                <p:cNvGrpSpPr/>
                <p:nvPr/>
              </p:nvGrpSpPr>
              <p:grpSpPr>
                <a:xfrm>
                  <a:off x="9807391" y="2851415"/>
                  <a:ext cx="1001892" cy="871746"/>
                  <a:chOff x="9942859" y="2851415"/>
                  <a:chExt cx="1001892" cy="871746"/>
                </a:xfrm>
              </p:grpSpPr>
              <p:cxnSp>
                <p:nvCxnSpPr>
                  <p:cNvPr id="72" name="Conector Reto 71">
                    <a:extLst>
                      <a:ext uri="{FF2B5EF4-FFF2-40B4-BE49-F238E27FC236}">
                        <a16:creationId xmlns:a16="http://schemas.microsoft.com/office/drawing/2014/main" id="{61DDEA22-41AE-E295-5C45-0B120751C9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2859" y="2851415"/>
                    <a:ext cx="100189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ector Reto 72">
                    <a:extLst>
                      <a:ext uri="{FF2B5EF4-FFF2-40B4-BE49-F238E27FC236}">
                        <a16:creationId xmlns:a16="http://schemas.microsoft.com/office/drawing/2014/main" id="{D806DDD3-8BF2-B72E-E99F-70CD37C5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2859" y="3723161"/>
                    <a:ext cx="100189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onector Reto 73">
                    <a:extLst>
                      <a:ext uri="{FF2B5EF4-FFF2-40B4-BE49-F238E27FC236}">
                        <a16:creationId xmlns:a16="http://schemas.microsoft.com/office/drawing/2014/main" id="{DB551AC3-53E7-6815-EDBB-4D9A570465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6015" y="2851417"/>
                    <a:ext cx="0" cy="87174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Losango 58">
                  <a:extLst>
                    <a:ext uri="{FF2B5EF4-FFF2-40B4-BE49-F238E27FC236}">
                      <a16:creationId xmlns:a16="http://schemas.microsoft.com/office/drawing/2014/main" id="{A686DFB7-5807-F242-1411-A873F3A09276}"/>
                    </a:ext>
                  </a:extLst>
                </p:cNvPr>
                <p:cNvSpPr/>
                <p:nvPr/>
              </p:nvSpPr>
              <p:spPr>
                <a:xfrm>
                  <a:off x="9660008" y="2991063"/>
                  <a:ext cx="304711" cy="608693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719EF31-D417-69E6-C5A8-86FB7D5B71EF}"/>
                    </a:ext>
                  </a:extLst>
                </p:cNvPr>
                <p:cNvSpPr txBox="1"/>
                <p:nvPr/>
              </p:nvSpPr>
              <p:spPr>
                <a:xfrm>
                  <a:off x="9664497" y="3020648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solidFill>
                        <a:srgbClr val="0070C0"/>
                      </a:solidFill>
                    </a:rPr>
                    <a:t>+</a:t>
                  </a:r>
                </a:p>
              </p:txBody>
            </p:sp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382D3947-0EA3-A5FC-05C8-F8152F8FF099}"/>
                    </a:ext>
                  </a:extLst>
                </p:cNvPr>
                <p:cNvSpPr txBox="1"/>
                <p:nvPr/>
              </p:nvSpPr>
              <p:spPr>
                <a:xfrm>
                  <a:off x="9674916" y="3142675"/>
                  <a:ext cx="2792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0070C0"/>
                      </a:solidFill>
                    </a:rPr>
                    <a:t>-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CaixaDeTexto 61">
                      <a:extLst>
                        <a:ext uri="{FF2B5EF4-FFF2-40B4-BE49-F238E27FC236}">
                          <a16:creationId xmlns:a16="http://schemas.microsoft.com/office/drawing/2014/main" id="{CFE5AA19-308E-2C86-15A0-110DEE4D3A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47345" y="3275230"/>
                      <a:ext cx="58291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pt-B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𝒊𝒏</m:t>
                                </m:r>
                              </m:sub>
                            </m:sSub>
                          </m:oMath>
                        </m:oMathPara>
                      </a14:m>
                      <a:endParaRPr lang="pt-BR" sz="20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CaixaDeTexto 61">
                      <a:extLst>
                        <a:ext uri="{FF2B5EF4-FFF2-40B4-BE49-F238E27FC236}">
                          <a16:creationId xmlns:a16="http://schemas.microsoft.com/office/drawing/2014/main" id="{CFE5AA19-308E-2C86-15A0-110DEE4D3A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47345" y="3275230"/>
                      <a:ext cx="582916" cy="30777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8511" r="-4255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CaixaDeTexto 62">
                      <a:extLst>
                        <a:ext uri="{FF2B5EF4-FFF2-40B4-BE49-F238E27FC236}">
                          <a16:creationId xmlns:a16="http://schemas.microsoft.com/office/drawing/2014/main" id="{FC2E1521-A61E-22C0-1CA7-3EA1CFC031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12389" y="2751333"/>
                      <a:ext cx="337657" cy="335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oMath>
                        </m:oMathPara>
                      </a14:m>
                      <a:endParaRPr lang="pt-BR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CaixaDeTexto 62">
                      <a:extLst>
                        <a:ext uri="{FF2B5EF4-FFF2-40B4-BE49-F238E27FC236}">
                          <a16:creationId xmlns:a16="http://schemas.microsoft.com/office/drawing/2014/main" id="{FC2E1521-A61E-22C0-1CA7-3EA1CFC031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12389" y="2751333"/>
                      <a:ext cx="337657" cy="335285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7143" r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CaixaDeTexto 63">
                      <a:extLst>
                        <a:ext uri="{FF2B5EF4-FFF2-40B4-BE49-F238E27FC236}">
                          <a16:creationId xmlns:a16="http://schemas.microsoft.com/office/drawing/2014/main" id="{583C42AC-47FE-51A5-AEFB-645424748A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18693" y="3505661"/>
                      <a:ext cx="3440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oMath>
                        </m:oMathPara>
                      </a14:m>
                      <a:endParaRPr lang="pt-BR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CaixaDeTexto 63">
                      <a:extLst>
                        <a:ext uri="{FF2B5EF4-FFF2-40B4-BE49-F238E27FC236}">
                          <a16:creationId xmlns:a16="http://schemas.microsoft.com/office/drawing/2014/main" id="{583C42AC-47FE-51A5-AEFB-645424748A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18693" y="3505661"/>
                      <a:ext cx="344069" cy="3077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10714" b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CaixaDeTexto 64">
                      <a:extLst>
                        <a:ext uri="{FF2B5EF4-FFF2-40B4-BE49-F238E27FC236}">
                          <a16:creationId xmlns:a16="http://schemas.microsoft.com/office/drawing/2014/main" id="{EB068F23-97A8-61F7-F706-FD10EF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99962" y="3114649"/>
                      <a:ext cx="3440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sz="20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oMath>
                        </m:oMathPara>
                      </a14:m>
                      <a:endParaRPr lang="pt-BR" sz="2000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5" name="CaixaDeTexto 64">
                      <a:extLst>
                        <a:ext uri="{FF2B5EF4-FFF2-40B4-BE49-F238E27FC236}">
                          <a16:creationId xmlns:a16="http://schemas.microsoft.com/office/drawing/2014/main" id="{EB068F23-97A8-61F7-F706-FD10EF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99962" y="3114649"/>
                      <a:ext cx="344069" cy="30777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l="-7143" r="-7143" b="-1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2289402D-5D70-C415-24C2-E268CFB4D905}"/>
                    </a:ext>
                  </a:extLst>
                </p:cNvPr>
                <p:cNvSpPr txBox="1"/>
                <p:nvPr/>
              </p:nvSpPr>
              <p:spPr>
                <a:xfrm>
                  <a:off x="8872323" y="2811041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solidFill>
                        <a:srgbClr val="0070C0"/>
                      </a:solidFill>
                    </a:rPr>
                    <a:t>+</a:t>
                  </a:r>
                </a:p>
              </p:txBody>
            </p: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8CD59428-5401-0EEF-B946-0B081D9845D8}"/>
                    </a:ext>
                  </a:extLst>
                </p:cNvPr>
                <p:cNvSpPr txBox="1"/>
                <p:nvPr/>
              </p:nvSpPr>
              <p:spPr>
                <a:xfrm>
                  <a:off x="8882742" y="3324637"/>
                  <a:ext cx="2792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0070C0"/>
                      </a:solidFill>
                    </a:rPr>
                    <a:t>-</a:t>
                  </a:r>
                </a:p>
              </p:txBody>
            </p:sp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A8ABC3C0-0903-6429-AE32-88A50D04C075}"/>
                    </a:ext>
                  </a:extLst>
                </p:cNvPr>
                <p:cNvSpPr txBox="1"/>
                <p:nvPr/>
              </p:nvSpPr>
              <p:spPr>
                <a:xfrm>
                  <a:off x="10758833" y="2821226"/>
                  <a:ext cx="3000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>
                      <a:solidFill>
                        <a:srgbClr val="0070C0"/>
                      </a:solidFill>
                    </a:rPr>
                    <a:t>+</a:t>
                  </a:r>
                </a:p>
              </p:txBody>
            </p:sp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C758A286-9316-884F-BA2C-31E8FBA49064}"/>
                    </a:ext>
                  </a:extLst>
                </p:cNvPr>
                <p:cNvSpPr txBox="1"/>
                <p:nvPr/>
              </p:nvSpPr>
              <p:spPr>
                <a:xfrm>
                  <a:off x="10769252" y="3334822"/>
                  <a:ext cx="27924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400" dirty="0">
                      <a:solidFill>
                        <a:srgbClr val="0070C0"/>
                      </a:solidFill>
                    </a:rPr>
                    <a:t>-</a:t>
                  </a:r>
                </a:p>
              </p:txBody>
            </p:sp>
            <p:sp>
              <p:nvSpPr>
                <p:cNvPr id="70" name="Triângulo 69">
                  <a:extLst>
                    <a:ext uri="{FF2B5EF4-FFF2-40B4-BE49-F238E27FC236}">
                      <a16:creationId xmlns:a16="http://schemas.microsoft.com/office/drawing/2014/main" id="{BF0737F8-51B1-B3E9-14C0-C9FB9C256D8A}"/>
                    </a:ext>
                  </a:extLst>
                </p:cNvPr>
                <p:cNvSpPr/>
                <p:nvPr/>
              </p:nvSpPr>
              <p:spPr>
                <a:xfrm rot="10800000">
                  <a:off x="10758832" y="3894636"/>
                  <a:ext cx="104882" cy="13356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71" name="Conector Reto 70">
                  <a:extLst>
                    <a:ext uri="{FF2B5EF4-FFF2-40B4-BE49-F238E27FC236}">
                      <a16:creationId xmlns:a16="http://schemas.microsoft.com/office/drawing/2014/main" id="{CD0219E5-6E78-0E28-3EBA-CE800FBB5464}"/>
                    </a:ext>
                  </a:extLst>
                </p:cNvPr>
                <p:cNvCxnSpPr>
                  <a:cxnSpLocks/>
                  <a:stCxn id="70" idx="3"/>
                </p:cNvCxnSpPr>
                <p:nvPr/>
              </p:nvCxnSpPr>
              <p:spPr>
                <a:xfrm flipH="1" flipV="1">
                  <a:off x="10809283" y="3720848"/>
                  <a:ext cx="1990" cy="1737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Agrupar 82">
                <a:extLst>
                  <a:ext uri="{FF2B5EF4-FFF2-40B4-BE49-F238E27FC236}">
                    <a16:creationId xmlns:a16="http://schemas.microsoft.com/office/drawing/2014/main" id="{CD005F2B-EA5C-2BBA-318B-C7F0D9CEE7ED}"/>
                  </a:ext>
                </a:extLst>
              </p:cNvPr>
              <p:cNvGrpSpPr/>
              <p:nvPr/>
            </p:nvGrpSpPr>
            <p:grpSpPr>
              <a:xfrm rot="16200000">
                <a:off x="10104330" y="4583111"/>
                <a:ext cx="212331" cy="375905"/>
                <a:chOff x="7095678" y="3080161"/>
                <a:chExt cx="233564" cy="341732"/>
              </a:xfrm>
              <a:solidFill>
                <a:schemeClr val="bg1"/>
              </a:solidFill>
            </p:grpSpPr>
            <p:sp>
              <p:nvSpPr>
                <p:cNvPr id="89" name="Retângulo 88">
                  <a:extLst>
                    <a:ext uri="{FF2B5EF4-FFF2-40B4-BE49-F238E27FC236}">
                      <a16:creationId xmlns:a16="http://schemas.microsoft.com/office/drawing/2014/main" id="{78BECEAA-5451-2A87-C158-83FA8E4DC95E}"/>
                    </a:ext>
                  </a:extLst>
                </p:cNvPr>
                <p:cNvSpPr/>
                <p:nvPr/>
              </p:nvSpPr>
              <p:spPr>
                <a:xfrm>
                  <a:off x="7095678" y="3081126"/>
                  <a:ext cx="233564" cy="3392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90" name="Agrupar 89">
                  <a:extLst>
                    <a:ext uri="{FF2B5EF4-FFF2-40B4-BE49-F238E27FC236}">
                      <a16:creationId xmlns:a16="http://schemas.microsoft.com/office/drawing/2014/main" id="{BA209143-4433-2426-5E64-56C42C52C5A0}"/>
                    </a:ext>
                  </a:extLst>
                </p:cNvPr>
                <p:cNvGrpSpPr/>
                <p:nvPr/>
              </p:nvGrpSpPr>
              <p:grpSpPr>
                <a:xfrm>
                  <a:off x="7118516" y="3080161"/>
                  <a:ext cx="189233" cy="341732"/>
                  <a:chOff x="7627458" y="5321228"/>
                  <a:chExt cx="156391" cy="256748"/>
                </a:xfrm>
                <a:grpFill/>
              </p:grpSpPr>
              <p:cxnSp>
                <p:nvCxnSpPr>
                  <p:cNvPr id="91" name="Conector reto 147">
                    <a:extLst>
                      <a:ext uri="{FF2B5EF4-FFF2-40B4-BE49-F238E27FC236}">
                        <a16:creationId xmlns:a16="http://schemas.microsoft.com/office/drawing/2014/main" id="{96312918-A69D-EA59-A217-FC8D76D1B7EF}"/>
                      </a:ext>
                    </a:extLst>
                  </p:cNvPr>
                  <p:cNvCxnSpPr/>
                  <p:nvPr/>
                </p:nvCxnSpPr>
                <p:spPr>
                  <a:xfrm>
                    <a:off x="7705652" y="5321228"/>
                    <a:ext cx="78197" cy="19222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Conector reto 148">
                    <a:extLst>
                      <a:ext uri="{FF2B5EF4-FFF2-40B4-BE49-F238E27FC236}">
                        <a16:creationId xmlns:a16="http://schemas.microsoft.com/office/drawing/2014/main" id="{D3EBE8D2-7C3D-BA98-70D6-E965F28DE335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340450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onector reto 149">
                    <a:extLst>
                      <a:ext uri="{FF2B5EF4-FFF2-40B4-BE49-F238E27FC236}">
                        <a16:creationId xmlns:a16="http://schemas.microsoft.com/office/drawing/2014/main" id="{2DDFE0B6-EA62-4166-4DA0-F433A4853D13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429747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onector reto 150">
                    <a:extLst>
                      <a:ext uri="{FF2B5EF4-FFF2-40B4-BE49-F238E27FC236}">
                        <a16:creationId xmlns:a16="http://schemas.microsoft.com/office/drawing/2014/main" id="{F7687A33-DEDA-FC47-F666-115C9A33F6D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627458" y="5385098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Conector reto 151">
                    <a:extLst>
                      <a:ext uri="{FF2B5EF4-FFF2-40B4-BE49-F238E27FC236}">
                        <a16:creationId xmlns:a16="http://schemas.microsoft.com/office/drawing/2014/main" id="{DA104685-6E60-9914-0FBB-466F7C82B45E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519045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Conector reto 152">
                    <a:extLst>
                      <a:ext uri="{FF2B5EF4-FFF2-40B4-BE49-F238E27FC236}">
                        <a16:creationId xmlns:a16="http://schemas.microsoft.com/office/drawing/2014/main" id="{85C57259-3704-5430-C5B6-419B0ED3AFC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627458" y="5474396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Conector reto 154">
                    <a:extLst>
                      <a:ext uri="{FF2B5EF4-FFF2-40B4-BE49-F238E27FC236}">
                        <a16:creationId xmlns:a16="http://schemas.microsoft.com/office/drawing/2014/main" id="{F33811CC-EC08-5EE9-8EC3-77DBA8247340}"/>
                      </a:ext>
                    </a:extLst>
                  </p:cNvPr>
                  <p:cNvCxnSpPr/>
                  <p:nvPr/>
                </p:nvCxnSpPr>
                <p:spPr>
                  <a:xfrm>
                    <a:off x="7627458" y="5563693"/>
                    <a:ext cx="75410" cy="14283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12" name="Conector Reto 111">
                <a:extLst>
                  <a:ext uri="{FF2B5EF4-FFF2-40B4-BE49-F238E27FC236}">
                    <a16:creationId xmlns:a16="http://schemas.microsoft.com/office/drawing/2014/main" id="{C2B331C8-CB35-F568-4362-F444E55B3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6592" y="4770132"/>
                <a:ext cx="0" cy="87174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Agrupar 112">
                <a:extLst>
                  <a:ext uri="{FF2B5EF4-FFF2-40B4-BE49-F238E27FC236}">
                    <a16:creationId xmlns:a16="http://schemas.microsoft.com/office/drawing/2014/main" id="{96BB8BE0-20CD-8F19-022F-13799C27DC57}"/>
                  </a:ext>
                </a:extLst>
              </p:cNvPr>
              <p:cNvGrpSpPr/>
              <p:nvPr/>
            </p:nvGrpSpPr>
            <p:grpSpPr>
              <a:xfrm>
                <a:off x="9050157" y="5015512"/>
                <a:ext cx="212331" cy="375905"/>
                <a:chOff x="7095678" y="3080161"/>
                <a:chExt cx="233564" cy="341732"/>
              </a:xfrm>
              <a:solidFill>
                <a:schemeClr val="bg1"/>
              </a:solidFill>
            </p:grpSpPr>
            <p:sp>
              <p:nvSpPr>
                <p:cNvPr id="114" name="Retângulo 113">
                  <a:extLst>
                    <a:ext uri="{FF2B5EF4-FFF2-40B4-BE49-F238E27FC236}">
                      <a16:creationId xmlns:a16="http://schemas.microsoft.com/office/drawing/2014/main" id="{D8353267-204D-8D5F-19BD-14C82517F4F8}"/>
                    </a:ext>
                  </a:extLst>
                </p:cNvPr>
                <p:cNvSpPr/>
                <p:nvPr/>
              </p:nvSpPr>
              <p:spPr>
                <a:xfrm>
                  <a:off x="7095678" y="3081126"/>
                  <a:ext cx="233564" cy="3392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15" name="Agrupar 114">
                  <a:extLst>
                    <a:ext uri="{FF2B5EF4-FFF2-40B4-BE49-F238E27FC236}">
                      <a16:creationId xmlns:a16="http://schemas.microsoft.com/office/drawing/2014/main" id="{36B67E26-8232-C705-9370-0FB8E5E8DBBE}"/>
                    </a:ext>
                  </a:extLst>
                </p:cNvPr>
                <p:cNvGrpSpPr/>
                <p:nvPr/>
              </p:nvGrpSpPr>
              <p:grpSpPr>
                <a:xfrm>
                  <a:off x="7118516" y="3080161"/>
                  <a:ext cx="189233" cy="341732"/>
                  <a:chOff x="7627458" y="5321228"/>
                  <a:chExt cx="156391" cy="256748"/>
                </a:xfrm>
                <a:grpFill/>
              </p:grpSpPr>
              <p:cxnSp>
                <p:nvCxnSpPr>
                  <p:cNvPr id="116" name="Conector reto 147">
                    <a:extLst>
                      <a:ext uri="{FF2B5EF4-FFF2-40B4-BE49-F238E27FC236}">
                        <a16:creationId xmlns:a16="http://schemas.microsoft.com/office/drawing/2014/main" id="{C8F9F6F9-AD4B-850A-07BF-0548F1A57C0F}"/>
                      </a:ext>
                    </a:extLst>
                  </p:cNvPr>
                  <p:cNvCxnSpPr/>
                  <p:nvPr/>
                </p:nvCxnSpPr>
                <p:spPr>
                  <a:xfrm>
                    <a:off x="7705652" y="5321228"/>
                    <a:ext cx="78197" cy="19222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ector reto 148">
                    <a:extLst>
                      <a:ext uri="{FF2B5EF4-FFF2-40B4-BE49-F238E27FC236}">
                        <a16:creationId xmlns:a16="http://schemas.microsoft.com/office/drawing/2014/main" id="{9A177008-3FD6-49C6-1A69-A20E2E253A9D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340450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ector reto 149">
                    <a:extLst>
                      <a:ext uri="{FF2B5EF4-FFF2-40B4-BE49-F238E27FC236}">
                        <a16:creationId xmlns:a16="http://schemas.microsoft.com/office/drawing/2014/main" id="{4CFD64E9-FF69-CE13-5DCE-86946F7C410B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429747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ector reto 150">
                    <a:extLst>
                      <a:ext uri="{FF2B5EF4-FFF2-40B4-BE49-F238E27FC236}">
                        <a16:creationId xmlns:a16="http://schemas.microsoft.com/office/drawing/2014/main" id="{731EDA16-2111-303D-BCAE-2169141D5C2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627458" y="5385098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Conector reto 151">
                    <a:extLst>
                      <a:ext uri="{FF2B5EF4-FFF2-40B4-BE49-F238E27FC236}">
                        <a16:creationId xmlns:a16="http://schemas.microsoft.com/office/drawing/2014/main" id="{F35BC5FF-48DF-A6A9-F980-8497A138E84C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519045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ector reto 152">
                    <a:extLst>
                      <a:ext uri="{FF2B5EF4-FFF2-40B4-BE49-F238E27FC236}">
                        <a16:creationId xmlns:a16="http://schemas.microsoft.com/office/drawing/2014/main" id="{57440984-12CD-52C5-3C93-91AB4C854CB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627458" y="5474396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ector reto 154">
                    <a:extLst>
                      <a:ext uri="{FF2B5EF4-FFF2-40B4-BE49-F238E27FC236}">
                        <a16:creationId xmlns:a16="http://schemas.microsoft.com/office/drawing/2014/main" id="{8A8FA6D3-A82D-D8D8-EC03-62D1873C5CC3}"/>
                      </a:ext>
                    </a:extLst>
                  </p:cNvPr>
                  <p:cNvCxnSpPr/>
                  <p:nvPr/>
                </p:nvCxnSpPr>
                <p:spPr>
                  <a:xfrm>
                    <a:off x="7627458" y="5563693"/>
                    <a:ext cx="75410" cy="14283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3" name="CaixaDeTexto 122">
                    <a:extLst>
                      <a:ext uri="{FF2B5EF4-FFF2-40B4-BE49-F238E27FC236}">
                        <a16:creationId xmlns:a16="http://schemas.microsoft.com/office/drawing/2014/main" id="{959C4515-2F92-AFAF-987C-EA78B26AF64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9417" y="5278375"/>
                    <a:ext cx="3771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3" name="CaixaDeTexto 122">
                    <a:extLst>
                      <a:ext uri="{FF2B5EF4-FFF2-40B4-BE49-F238E27FC236}">
                        <a16:creationId xmlns:a16="http://schemas.microsoft.com/office/drawing/2014/main" id="{959C4515-2F92-AFAF-987C-EA78B26AF6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9417" y="5278375"/>
                    <a:ext cx="377155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903" r="-3226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CaixaDeTexto 123">
                    <a:extLst>
                      <a:ext uri="{FF2B5EF4-FFF2-40B4-BE49-F238E27FC236}">
                        <a16:creationId xmlns:a16="http://schemas.microsoft.com/office/drawing/2014/main" id="{7FC11D9A-45DC-8299-055C-C20B49AAFB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7029" y="4832177"/>
                    <a:ext cx="49257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oMath>
                      </m:oMathPara>
                    </a14:m>
                    <a:endParaRPr lang="pt-BR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4" name="CaixaDeTexto 123">
                    <a:extLst>
                      <a:ext uri="{FF2B5EF4-FFF2-40B4-BE49-F238E27FC236}">
                        <a16:creationId xmlns:a16="http://schemas.microsoft.com/office/drawing/2014/main" id="{7FC11D9A-45DC-8299-055C-C20B49AAF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7029" y="4832177"/>
                    <a:ext cx="492571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0000" r="-25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1" name="Forma Livre 130">
              <a:extLst>
                <a:ext uri="{FF2B5EF4-FFF2-40B4-BE49-F238E27FC236}">
                  <a16:creationId xmlns:a16="http://schemas.microsoft.com/office/drawing/2014/main" id="{19D502F0-807E-C519-8849-E1251AF5BFB0}"/>
                </a:ext>
              </a:extLst>
            </p:cNvPr>
            <p:cNvSpPr/>
            <p:nvPr/>
          </p:nvSpPr>
          <p:spPr>
            <a:xfrm flipV="1">
              <a:off x="6740650" y="4788901"/>
              <a:ext cx="902043" cy="588099"/>
            </a:xfrm>
            <a:custGeom>
              <a:avLst/>
              <a:gdLst>
                <a:gd name="connsiteX0" fmla="*/ 0 w 902043"/>
                <a:gd name="connsiteY0" fmla="*/ 588099 h 588099"/>
                <a:gd name="connsiteX1" fmla="*/ 160638 w 902043"/>
                <a:gd name="connsiteY1" fmla="*/ 81472 h 588099"/>
                <a:gd name="connsiteX2" fmla="*/ 902043 w 902043"/>
                <a:gd name="connsiteY2" fmla="*/ 7332 h 58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043" h="588099">
                  <a:moveTo>
                    <a:pt x="0" y="588099"/>
                  </a:moveTo>
                  <a:cubicBezTo>
                    <a:pt x="5149" y="383182"/>
                    <a:pt x="10298" y="178266"/>
                    <a:pt x="160638" y="81472"/>
                  </a:cubicBezTo>
                  <a:cubicBezTo>
                    <a:pt x="310978" y="-15322"/>
                    <a:pt x="606510" y="-3995"/>
                    <a:pt x="902043" y="7332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3" name="CaixaDeTexto 132">
              <a:extLst>
                <a:ext uri="{FF2B5EF4-FFF2-40B4-BE49-F238E27FC236}">
                  <a16:creationId xmlns:a16="http://schemas.microsoft.com/office/drawing/2014/main" id="{DA316D7E-4E6A-E171-ECC0-C8E7EABD1176}"/>
                </a:ext>
              </a:extLst>
            </p:cNvPr>
            <p:cNvSpPr txBox="1"/>
            <p:nvPr/>
          </p:nvSpPr>
          <p:spPr>
            <a:xfrm>
              <a:off x="6110330" y="5325053"/>
              <a:ext cx="1610438" cy="7127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2500"/>
                </a:lnSpc>
                <a:spcAft>
                  <a:spcPts val="1200"/>
                </a:spcAft>
                <a:buClr>
                  <a:srgbClr val="C00000"/>
                </a:buClr>
                <a:buSzPct val="75000"/>
              </a:pPr>
              <a:r>
                <a:rPr lang="pt-BR" sz="2000" i="1" dirty="0">
                  <a:solidFill>
                    <a:srgbClr val="C00000"/>
                  </a:solidFill>
                  <a:latin typeface="Georgia" panose="02040502050405020303" pitchFamily="18" charset="0"/>
                </a:rPr>
                <a:t>Circuito Elaborado</a:t>
              </a:r>
            </a:p>
          </p:txBody>
        </p:sp>
      </p:grpSp>
      <p:pic>
        <p:nvPicPr>
          <p:cNvPr id="137" name="Imagem 136" descr="Imagem de vídeo game&#10;&#10;Descrição gerada automaticamente">
            <a:extLst>
              <a:ext uri="{FF2B5EF4-FFF2-40B4-BE49-F238E27FC236}">
                <a16:creationId xmlns:a16="http://schemas.microsoft.com/office/drawing/2014/main" id="{77278B5D-610F-1B6D-FF98-D3D2506E0D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09" y="2434756"/>
            <a:ext cx="4031690" cy="37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2083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591940" y="967920"/>
            <a:ext cx="62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CARACTERÍSTICA DE TRANSFERÊNCIA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D22FEFEC-CFBD-A973-3BD9-09426F594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8" y="1538278"/>
            <a:ext cx="5940568" cy="3434664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E4D139CC-08DE-768F-BA82-48421037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9" y="5122284"/>
            <a:ext cx="5752079" cy="1180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DEA0E5E-B03F-52BC-AE38-F16CEBB29E4F}"/>
                  </a:ext>
                </a:extLst>
              </p:cNvPr>
              <p:cNvSpPr/>
              <p:nvPr/>
            </p:nvSpPr>
            <p:spPr>
              <a:xfrm>
                <a:off x="6686667" y="1840552"/>
                <a:ext cx="5195453" cy="2127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020"/>
                  </a:lnSpc>
                  <a:spcAft>
                    <a:spcPts val="1200"/>
                  </a:spcAft>
                  <a:buClr>
                    <a:srgbClr val="C00000"/>
                  </a:buClr>
                  <a:buSzPct val="75000"/>
                </a:pPr>
                <a:r>
                  <a:rPr lang="pt-BR" dirty="0">
                    <a:latin typeface="Georgia" panose="02040502050405020303" pitchFamily="18" charset="0"/>
                  </a:rPr>
                  <a:t>Se objetivamos operar com o </a:t>
                </a:r>
                <a:r>
                  <a:rPr lang="pt-BR" b="1" dirty="0" err="1">
                    <a:latin typeface="Georgia" panose="02040502050405020303" pitchFamily="18" charset="0"/>
                  </a:rPr>
                  <a:t>amp</a:t>
                </a:r>
                <a:r>
                  <a:rPr lang="pt-BR" b="1" dirty="0">
                    <a:latin typeface="Georgia" panose="02040502050405020303" pitchFamily="18" charset="0"/>
                  </a:rPr>
                  <a:t> </a:t>
                </a:r>
                <a:r>
                  <a:rPr lang="pt-BR" b="1" dirty="0" err="1">
                    <a:latin typeface="Georgia" panose="02040502050405020303" pitchFamily="18" charset="0"/>
                  </a:rPr>
                  <a:t>op</a:t>
                </a:r>
                <a:r>
                  <a:rPr lang="pt-BR" dirty="0">
                    <a:latin typeface="Georgia" panose="02040502050405020303" pitchFamily="18" charset="0"/>
                  </a:rPr>
                  <a:t> em sua </a:t>
                </a:r>
                <a:r>
                  <a:rPr lang="pt-BR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região linear</a:t>
                </a:r>
                <a:r>
                  <a:rPr lang="pt-BR" dirty="0">
                    <a:latin typeface="Georgia" panose="02040502050405020303" pitchFamily="18" charset="0"/>
                  </a:rPr>
                  <a:t>, uma restrição se faz necessária para as tensões de entrada,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pt-BR" dirty="0">
                    <a:latin typeface="Georgia" panose="02040502050405020303" pitchFamily="18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pt-BR" dirty="0">
                    <a:latin typeface="Georgia" panose="02040502050405020303" pitchFamily="18" charset="0"/>
                  </a:rPr>
                  <a:t>.</a:t>
                </a:r>
              </a:p>
              <a:p>
                <a:pPr algn="just">
                  <a:lnSpc>
                    <a:spcPts val="3020"/>
                  </a:lnSpc>
                  <a:spcAft>
                    <a:spcPts val="1200"/>
                  </a:spcAft>
                  <a:buClr>
                    <a:srgbClr val="C00000"/>
                  </a:buClr>
                  <a:buSzPct val="75000"/>
                </a:pPr>
                <a:r>
                  <a:rPr lang="pt-BR" dirty="0">
                    <a:latin typeface="Georgia" panose="02040502050405020303" pitchFamily="18" charset="0"/>
                  </a:rPr>
                  <a:t>A restrição tem como base os valores típicos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𝑐𝑐</m:t>
                        </m:r>
                      </m:sub>
                    </m:sSub>
                  </m:oMath>
                </a14:m>
                <a:r>
                  <a:rPr lang="pt-BR" dirty="0">
                    <a:latin typeface="Georgia" panose="02040502050405020303" pitchFamily="18" charset="0"/>
                  </a:rPr>
                  <a:t> e para o ganho </a:t>
                </a:r>
                <a:r>
                  <a:rPr lang="pt-BR" i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A</a:t>
                </a:r>
                <a:r>
                  <a:rPr lang="pt-BR" dirty="0">
                    <a:latin typeface="Georgia" panose="02040502050405020303" pitchFamily="18" charset="0"/>
                  </a:rPr>
                  <a:t>;</a:t>
                </a:r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DEA0E5E-B03F-52BC-AE38-F16CEBB29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67" y="1840552"/>
                <a:ext cx="5195453" cy="2127057"/>
              </a:xfrm>
              <a:prstGeom prst="rect">
                <a:avLst/>
              </a:prstGeom>
              <a:blipFill>
                <a:blip r:embed="rId4"/>
                <a:stretch>
                  <a:fillRect l="-1056" r="-939" b="-37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0F7EEBA-8B51-802F-61F9-0C296F2BBA8B}"/>
              </a:ext>
            </a:extLst>
          </p:cNvPr>
          <p:cNvGrpSpPr/>
          <p:nvPr/>
        </p:nvGrpSpPr>
        <p:grpSpPr>
          <a:xfrm>
            <a:off x="6632349" y="4592199"/>
            <a:ext cx="5287945" cy="1262810"/>
            <a:chOff x="6686667" y="4727994"/>
            <a:chExt cx="5287945" cy="1262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6">
                  <a:extLst>
                    <a:ext uri="{FF2B5EF4-FFF2-40B4-BE49-F238E27FC236}">
                      <a16:creationId xmlns:a16="http://schemas.microsoft.com/office/drawing/2014/main" id="{BAD1E48F-92B0-D635-5A60-C8936E8DC8B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837398" y="5067474"/>
                  <a:ext cx="1481495" cy="923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pt-BR" altLang="pt-BR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1800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BR" altLang="pt-BR" sz="1800" b="0" i="1" dirty="0" smtClean="0">
                                <a:latin typeface="Cambria Math" panose="02040503050406030204" pitchFamily="18" charset="0"/>
                              </a:rPr>
                              <m:t>𝐶𝐶</m:t>
                            </m:r>
                          </m:sub>
                        </m:sSub>
                        <m:r>
                          <a:rPr lang="pt-BR" altLang="pt-BR" sz="1800" b="0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altLang="pt-BR" sz="1800" b="0" i="1" dirty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pt-BR" altLang="pt-BR" sz="1800" b="0" i="1" dirty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pt-BR" altLang="pt-BR" sz="1800" dirty="0"/>
                </a:p>
                <a:p>
                  <a:pPr eaLnBrk="1" hangingPunct="1">
                    <a:lnSpc>
                      <a:spcPct val="150000"/>
                    </a:lnSpc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</a:rPr>
                          <m:t>≫10.000</m:t>
                        </m:r>
                      </m:oMath>
                    </m:oMathPara>
                  </a14:m>
                  <a:endParaRPr lang="en-US" altLang="pt-BR" sz="1800" i="1" u="sng" dirty="0"/>
                </a:p>
              </p:txBody>
            </p:sp>
          </mc:Choice>
          <mc:Fallback xmlns="">
            <p:sp>
              <p:nvSpPr>
                <p:cNvPr id="8" name="TextBox 6">
                  <a:extLst>
                    <a:ext uri="{FF2B5EF4-FFF2-40B4-BE49-F238E27FC236}">
                      <a16:creationId xmlns:a16="http://schemas.microsoft.com/office/drawing/2014/main" id="{BAD1E48F-92B0-D635-5A60-C8936E8DC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37398" y="5067474"/>
                  <a:ext cx="1481495" cy="923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ight Arrow 7">
              <a:extLst>
                <a:ext uri="{FF2B5EF4-FFF2-40B4-BE49-F238E27FC236}">
                  <a16:creationId xmlns:a16="http://schemas.microsoft.com/office/drawing/2014/main" id="{A68A1BE1-88BE-2D43-87F1-306588C8BA19}"/>
                </a:ext>
              </a:extLst>
            </p:cNvPr>
            <p:cNvSpPr/>
            <p:nvPr/>
          </p:nvSpPr>
          <p:spPr>
            <a:xfrm>
              <a:off x="8459010" y="5461629"/>
              <a:ext cx="311813" cy="13502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63DB8125-5545-CAB2-DBDD-D44D09A54E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884916" y="5162280"/>
                  <a:ext cx="3089696" cy="6260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pt-BR" altLang="pt-BR" sz="1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pt-BR" altLang="pt-BR" sz="18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pt-BR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altLang="pt-BR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altLang="pt-BR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pt-BR" altLang="pt-BR" sz="1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altLang="pt-BR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altLang="pt-BR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altLang="pt-BR" sz="18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pt-BR" altLang="pt-BR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pt-BR" altLang="pt-BR" sz="18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pt-BR" altLang="pt-BR" sz="1800" b="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altLang="pt-BR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altLang="pt-BR" sz="1800" b="0" i="1" dirty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pt-BR" altLang="pt-BR" sz="1800" b="0" i="1" dirty="0">
                                        <a:latin typeface="Cambria Math" panose="02040503050406030204" pitchFamily="18" charset="0"/>
                                      </a:rPr>
                                      <m:t>𝐶𝐶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pt-BR" altLang="pt-BR" sz="1800" b="0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pt-BR" altLang="pt-BR" sz="1800" b="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≪</m:t>
                        </m:r>
                        <m:r>
                          <a:rPr lang="pt-BR" altLang="pt-BR" sz="1800" b="0" i="1" dirty="0">
                            <a:latin typeface="Cambria Math" panose="02040503050406030204" pitchFamily="18" charset="0"/>
                          </a:rPr>
                          <m:t> 2</m:t>
                        </m:r>
                        <m:r>
                          <a:rPr lang="pt-BR" altLang="pt-BR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altLang="pt-BR" sz="1800" b="0" i="1" dirty="0">
                            <a:latin typeface="Cambria Math" panose="02040503050406030204" pitchFamily="18" charset="0"/>
                          </a:rPr>
                          <m:t>𝑚𝑉</m:t>
                        </m:r>
                      </m:oMath>
                    </m:oMathPara>
                  </a14:m>
                  <a:endParaRPr lang="en-US" altLang="pt-BR" sz="1800" dirty="0"/>
                </a:p>
              </p:txBody>
            </p:sp>
          </mc:Choice>
          <mc:Fallback xmlns="">
            <p:sp>
              <p:nvSpPr>
                <p:cNvPr id="10" name="TextBox 8">
                  <a:extLst>
                    <a:ext uri="{FF2B5EF4-FFF2-40B4-BE49-F238E27FC236}">
                      <a16:creationId xmlns:a16="http://schemas.microsoft.com/office/drawing/2014/main" id="{63DB8125-5545-CAB2-DBDD-D44D09A54E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884916" y="5162280"/>
                  <a:ext cx="3089696" cy="6260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D49807A-9E83-5158-D0C5-4612CA119A39}"/>
                </a:ext>
              </a:extLst>
            </p:cNvPr>
            <p:cNvSpPr txBox="1"/>
            <p:nvPr/>
          </p:nvSpPr>
          <p:spPr>
            <a:xfrm>
              <a:off x="6686667" y="4727994"/>
              <a:ext cx="1072153" cy="4342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3020"/>
                </a:lnSpc>
                <a:spcAft>
                  <a:spcPts val="1200"/>
                </a:spcAft>
                <a:buClr>
                  <a:srgbClr val="C00000"/>
                </a:buClr>
                <a:buSzPct val="75000"/>
              </a:pPr>
              <a:r>
                <a:rPr lang="pt-BR" i="1" dirty="0">
                  <a:solidFill>
                    <a:srgbClr val="C00000"/>
                  </a:solidFill>
                  <a:latin typeface="Georgia" panose="02040502050405020303" pitchFamily="18" charset="0"/>
                </a:rPr>
                <a:t>Como:</a:t>
              </a:r>
              <a:endParaRPr lang="pt-BR" dirty="0"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9630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591940" y="967920"/>
            <a:ext cx="62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CARACTERÍSTICA DE TRANSFERÊNCIA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 e google imagens.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D22FEFEC-CFBD-A973-3BD9-09426F594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8" y="2878178"/>
            <a:ext cx="5940568" cy="3434664"/>
          </a:xfrm>
          <a:prstGeom prst="rect">
            <a:avLst/>
          </a:prstGeom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1A43A1E4-9DF6-116F-9866-1ABF5F70CA05}"/>
              </a:ext>
            </a:extLst>
          </p:cNvPr>
          <p:cNvSpPr/>
          <p:nvPr/>
        </p:nvSpPr>
        <p:spPr>
          <a:xfrm>
            <a:off x="745027" y="3526259"/>
            <a:ext cx="5287780" cy="2244616"/>
          </a:xfrm>
          <a:custGeom>
            <a:avLst/>
            <a:gdLst>
              <a:gd name="connsiteX0" fmla="*/ 0 w 5296277"/>
              <a:gd name="connsiteY0" fmla="*/ 2444437 h 2658744"/>
              <a:gd name="connsiteX1" fmla="*/ 1946495 w 5296277"/>
              <a:gd name="connsiteY1" fmla="*/ 2444437 h 2658744"/>
              <a:gd name="connsiteX2" fmla="*/ 3322622 w 5296277"/>
              <a:gd name="connsiteY2" fmla="*/ 217284 h 2658744"/>
              <a:gd name="connsiteX3" fmla="*/ 5296277 w 5296277"/>
              <a:gd name="connsiteY3" fmla="*/ 208231 h 2658744"/>
              <a:gd name="connsiteX0" fmla="*/ 0 w 5296277"/>
              <a:gd name="connsiteY0" fmla="*/ 2313164 h 2527471"/>
              <a:gd name="connsiteX1" fmla="*/ 1946495 w 5296277"/>
              <a:gd name="connsiteY1" fmla="*/ 2313164 h 2527471"/>
              <a:gd name="connsiteX2" fmla="*/ 3322622 w 5296277"/>
              <a:gd name="connsiteY2" fmla="*/ 86011 h 2527471"/>
              <a:gd name="connsiteX3" fmla="*/ 5296277 w 5296277"/>
              <a:gd name="connsiteY3" fmla="*/ 76958 h 2527471"/>
              <a:gd name="connsiteX0" fmla="*/ 0 w 5296277"/>
              <a:gd name="connsiteY0" fmla="*/ 2313164 h 2527471"/>
              <a:gd name="connsiteX1" fmla="*/ 1946495 w 5296277"/>
              <a:gd name="connsiteY1" fmla="*/ 2313164 h 2527471"/>
              <a:gd name="connsiteX2" fmla="*/ 3322622 w 5296277"/>
              <a:gd name="connsiteY2" fmla="*/ 86011 h 2527471"/>
              <a:gd name="connsiteX3" fmla="*/ 5296277 w 5296277"/>
              <a:gd name="connsiteY3" fmla="*/ 76958 h 2527471"/>
              <a:gd name="connsiteX0" fmla="*/ 0 w 5296277"/>
              <a:gd name="connsiteY0" fmla="*/ 2313164 h 2402025"/>
              <a:gd name="connsiteX1" fmla="*/ 1946495 w 5296277"/>
              <a:gd name="connsiteY1" fmla="*/ 2313164 h 2402025"/>
              <a:gd name="connsiteX2" fmla="*/ 3322622 w 5296277"/>
              <a:gd name="connsiteY2" fmla="*/ 86011 h 2402025"/>
              <a:gd name="connsiteX3" fmla="*/ 5296277 w 5296277"/>
              <a:gd name="connsiteY3" fmla="*/ 76958 h 2402025"/>
              <a:gd name="connsiteX0" fmla="*/ 0 w 5296277"/>
              <a:gd name="connsiteY0" fmla="*/ 2236231 h 2325092"/>
              <a:gd name="connsiteX1" fmla="*/ 1946495 w 5296277"/>
              <a:gd name="connsiteY1" fmla="*/ 2236231 h 2325092"/>
              <a:gd name="connsiteX2" fmla="*/ 3322622 w 5296277"/>
              <a:gd name="connsiteY2" fmla="*/ 9078 h 2325092"/>
              <a:gd name="connsiteX3" fmla="*/ 5296277 w 5296277"/>
              <a:gd name="connsiteY3" fmla="*/ 25 h 2325092"/>
              <a:gd name="connsiteX0" fmla="*/ 0 w 5296277"/>
              <a:gd name="connsiteY0" fmla="*/ 2236231 h 2247357"/>
              <a:gd name="connsiteX1" fmla="*/ 1946495 w 5296277"/>
              <a:gd name="connsiteY1" fmla="*/ 2236231 h 2247357"/>
              <a:gd name="connsiteX2" fmla="*/ 3322622 w 5296277"/>
              <a:gd name="connsiteY2" fmla="*/ 9078 h 2247357"/>
              <a:gd name="connsiteX3" fmla="*/ 5296277 w 5296277"/>
              <a:gd name="connsiteY3" fmla="*/ 25 h 2247357"/>
              <a:gd name="connsiteX0" fmla="*/ 0 w 5296277"/>
              <a:gd name="connsiteY0" fmla="*/ 2236206 h 2247332"/>
              <a:gd name="connsiteX1" fmla="*/ 1946495 w 5296277"/>
              <a:gd name="connsiteY1" fmla="*/ 2236206 h 2247332"/>
              <a:gd name="connsiteX2" fmla="*/ 3322622 w 5296277"/>
              <a:gd name="connsiteY2" fmla="*/ 9053 h 2247332"/>
              <a:gd name="connsiteX3" fmla="*/ 5296277 w 5296277"/>
              <a:gd name="connsiteY3" fmla="*/ 0 h 2247332"/>
              <a:gd name="connsiteX0" fmla="*/ 0 w 5296277"/>
              <a:gd name="connsiteY0" fmla="*/ 2236206 h 2247332"/>
              <a:gd name="connsiteX1" fmla="*/ 1946495 w 5296277"/>
              <a:gd name="connsiteY1" fmla="*/ 2236206 h 2247332"/>
              <a:gd name="connsiteX2" fmla="*/ 3322622 w 5296277"/>
              <a:gd name="connsiteY2" fmla="*/ 9053 h 2247332"/>
              <a:gd name="connsiteX3" fmla="*/ 5296277 w 5296277"/>
              <a:gd name="connsiteY3" fmla="*/ 0 h 2247332"/>
              <a:gd name="connsiteX0" fmla="*/ 0 w 5327529"/>
              <a:gd name="connsiteY0" fmla="*/ 2248906 h 2404442"/>
              <a:gd name="connsiteX1" fmla="*/ 1977747 w 5327529"/>
              <a:gd name="connsiteY1" fmla="*/ 2236206 h 2404442"/>
              <a:gd name="connsiteX2" fmla="*/ 3353874 w 5327529"/>
              <a:gd name="connsiteY2" fmla="*/ 9053 h 2404442"/>
              <a:gd name="connsiteX3" fmla="*/ 5327529 w 5327529"/>
              <a:gd name="connsiteY3" fmla="*/ 0 h 2404442"/>
              <a:gd name="connsiteX0" fmla="*/ 0 w 5327529"/>
              <a:gd name="connsiteY0" fmla="*/ 2248906 h 2248906"/>
              <a:gd name="connsiteX1" fmla="*/ 1977747 w 5327529"/>
              <a:gd name="connsiteY1" fmla="*/ 2236206 h 2248906"/>
              <a:gd name="connsiteX2" fmla="*/ 3353874 w 5327529"/>
              <a:gd name="connsiteY2" fmla="*/ 9053 h 2248906"/>
              <a:gd name="connsiteX3" fmla="*/ 5327529 w 5327529"/>
              <a:gd name="connsiteY3" fmla="*/ 0 h 2248906"/>
              <a:gd name="connsiteX0" fmla="*/ 0 w 15546863"/>
              <a:gd name="connsiteY0" fmla="*/ 2239853 h 2239853"/>
              <a:gd name="connsiteX1" fmla="*/ 1977747 w 15546863"/>
              <a:gd name="connsiteY1" fmla="*/ 2227153 h 2239853"/>
              <a:gd name="connsiteX2" fmla="*/ 3353874 w 15546863"/>
              <a:gd name="connsiteY2" fmla="*/ 0 h 2239853"/>
              <a:gd name="connsiteX3" fmla="*/ 15546863 w 15546863"/>
              <a:gd name="connsiteY3" fmla="*/ 5235 h 2239853"/>
              <a:gd name="connsiteX0" fmla="*/ 0 w 26024027"/>
              <a:gd name="connsiteY0" fmla="*/ 2244616 h 2396724"/>
              <a:gd name="connsiteX1" fmla="*/ 12454911 w 26024027"/>
              <a:gd name="connsiteY1" fmla="*/ 2227153 h 2396724"/>
              <a:gd name="connsiteX2" fmla="*/ 13831038 w 26024027"/>
              <a:gd name="connsiteY2" fmla="*/ 0 h 2396724"/>
              <a:gd name="connsiteX3" fmla="*/ 26024027 w 26024027"/>
              <a:gd name="connsiteY3" fmla="*/ 5235 h 2396724"/>
              <a:gd name="connsiteX0" fmla="*/ 0 w 26024027"/>
              <a:gd name="connsiteY0" fmla="*/ 2244616 h 2244616"/>
              <a:gd name="connsiteX1" fmla="*/ 12454911 w 26024027"/>
              <a:gd name="connsiteY1" fmla="*/ 2227153 h 2244616"/>
              <a:gd name="connsiteX2" fmla="*/ 13831038 w 26024027"/>
              <a:gd name="connsiteY2" fmla="*/ 0 h 2244616"/>
              <a:gd name="connsiteX3" fmla="*/ 26024027 w 26024027"/>
              <a:gd name="connsiteY3" fmla="*/ 5235 h 2244616"/>
              <a:gd name="connsiteX0" fmla="*/ 0 w 26024027"/>
              <a:gd name="connsiteY0" fmla="*/ 2244616 h 2244616"/>
              <a:gd name="connsiteX1" fmla="*/ 12454910 w 26024027"/>
              <a:gd name="connsiteY1" fmla="*/ 2241440 h 2244616"/>
              <a:gd name="connsiteX2" fmla="*/ 13831038 w 26024027"/>
              <a:gd name="connsiteY2" fmla="*/ 0 h 2244616"/>
              <a:gd name="connsiteX3" fmla="*/ 26024027 w 26024027"/>
              <a:gd name="connsiteY3" fmla="*/ 5235 h 22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4027" h="2244616">
                <a:moveTo>
                  <a:pt x="0" y="2244616"/>
                </a:moveTo>
                <a:lnTo>
                  <a:pt x="12454910" y="2241440"/>
                </a:lnTo>
                <a:cubicBezTo>
                  <a:pt x="12486520" y="2234050"/>
                  <a:pt x="13517185" y="526610"/>
                  <a:pt x="13831038" y="0"/>
                </a:cubicBezTo>
                <a:lnTo>
                  <a:pt x="26024027" y="5235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68B43314-CDE5-4734-998F-67C1F31C4B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495" y="1606948"/>
                <a:ext cx="6127171" cy="10395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000" dirty="0">
                    <a:latin typeface="Georgia" panose="02040502050405020303" pitchFamily="18" charset="0"/>
                  </a:rPr>
                  <a:t>Se o ganho de malha aberta</a:t>
                </a:r>
                <a:r>
                  <a:rPr lang="pt-BR" altLang="pt-BR" sz="20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pt-BR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altLang="pt-BR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altLang="pt-BR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altLang="pt-BR" sz="2000" dirty="0">
                    <a:latin typeface="Georgia" panose="02040502050405020303" pitchFamily="18" charset="0"/>
                  </a:rPr>
                  <a:t> (amp op ideal), </a:t>
                </a:r>
                <a:r>
                  <a:rPr lang="pt-BR" altLang="pt-BR" sz="2000" dirty="0">
                    <a:latin typeface="Georgia" panose="02040502050405020303" pitchFamily="18" charset="0"/>
                  </a:rPr>
                  <a:t>então</a:t>
                </a:r>
                <a:r>
                  <a:rPr lang="en-US" altLang="pt-BR" sz="2000" dirty="0">
                    <a:latin typeface="Georgia" panose="02040502050405020303" pitchFamily="18" charset="0"/>
                  </a:rPr>
                  <a:t> </a:t>
                </a:r>
                <a:r>
                  <a:rPr lang="pt-BR" altLang="pt-BR" sz="2000" dirty="0">
                    <a:latin typeface="Georgia" panose="02040502050405020303" pitchFamily="18" charset="0"/>
                  </a:rPr>
                  <a:t>a região linear ocorrerá apenas se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pt-BR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2000" i="1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i="1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altLang="pt-BR" sz="2000" i="1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pt-BR" altLang="pt-BR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t-BR" altLang="pt-BR" sz="2000" i="1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i="1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altLang="pt-BR" sz="2000" i="1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pt-BR" sz="2000" dirty="0">
                    <a:latin typeface="Georgia" panose="02040502050405020303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68B43314-CDE5-4734-998F-67C1F31C4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495" y="1606948"/>
                <a:ext cx="6127171" cy="1039580"/>
              </a:xfrm>
              <a:prstGeom prst="rect">
                <a:avLst/>
              </a:prstGeom>
              <a:blipFill>
                <a:blip r:embed="rId3"/>
                <a:stretch>
                  <a:fillRect l="-1242" r="-1035" b="-72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E435B153-1615-3C71-329B-0F5267E4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04" y="1745677"/>
            <a:ext cx="4419600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99860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591940" y="967920"/>
            <a:ext cx="62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RESTRIÇÃO DE TENSÃO DE ENTRADA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68B43314-CDE5-4734-998F-67C1F31C4B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299" y="1559106"/>
                <a:ext cx="11492821" cy="49986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eaLnBrk="1" hangingPunct="1">
                  <a:lnSpc>
                    <a:spcPts val="35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200" dirty="0">
                    <a:latin typeface="Georgia" panose="02040502050405020303" pitchFamily="18" charset="0"/>
                  </a:rPr>
                  <a:t>É importante observar que, mesmo se o </a:t>
                </a:r>
                <a:r>
                  <a:rPr lang="pt-BR" altLang="pt-BR" sz="22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ganho de malha aberta 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for</a:t>
                </a:r>
                <a:r>
                  <a:rPr lang="en-US" altLang="pt-BR" sz="2200" dirty="0">
                    <a:latin typeface="Georgia" panose="02040502050405020303" pitchFamily="18" charset="0"/>
                  </a:rPr>
                  <a:t> 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limitado</a:t>
                </a:r>
                <a:r>
                  <a:rPr lang="en-US" altLang="pt-BR" sz="2200" dirty="0">
                    <a:latin typeface="Georgia" panose="02040502050405020303" pitchFamily="18" charset="0"/>
                  </a:rPr>
                  <a:t>, 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quando comparamos a </a:t>
                </a:r>
                <a:r>
                  <a:rPr lang="pt-BR" altLang="pt-BR" sz="2200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tensão de entrada de 2 </a:t>
                </a:r>
                <a:r>
                  <a:rPr lang="pt-BR" altLang="pt-BR" sz="2200" dirty="0" err="1">
                    <a:solidFill>
                      <a:srgbClr val="0070C0"/>
                    </a:solidFill>
                    <a:latin typeface="Georgia" panose="02040502050405020303" pitchFamily="18" charset="0"/>
                  </a:rPr>
                  <a:t>mV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, necessária para que o </a:t>
                </a:r>
                <a:r>
                  <a:rPr lang="pt-BR" altLang="pt-BR" sz="2200" b="1" dirty="0" err="1">
                    <a:latin typeface="Georgia" panose="02040502050405020303" pitchFamily="18" charset="0"/>
                  </a:rPr>
                  <a:t>amp</a:t>
                </a:r>
                <a:r>
                  <a:rPr lang="pt-BR" altLang="pt-BR" sz="2200" b="1" dirty="0">
                    <a:latin typeface="Georgia" panose="02040502050405020303" pitchFamily="18" charset="0"/>
                  </a:rPr>
                  <a:t> </a:t>
                </a:r>
                <a:r>
                  <a:rPr lang="pt-BR" altLang="pt-BR" sz="2200" b="1" dirty="0" err="1">
                    <a:latin typeface="Georgia" panose="02040502050405020303" pitchFamily="18" charset="0"/>
                  </a:rPr>
                  <a:t>op</a:t>
                </a:r>
                <a:r>
                  <a:rPr lang="pt-BR" altLang="pt-BR" sz="2200" b="1" dirty="0">
                    <a:latin typeface="Georgia" panose="02040502050405020303" pitchFamily="18" charset="0"/>
                  </a:rPr>
                  <a:t> 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opere na região linear, com as </a:t>
                </a:r>
                <a:r>
                  <a:rPr lang="pt-BR" altLang="pt-BR" sz="22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tensões de nó geralmente obtidas na entrada desse tipo de circuito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, podemos considerar que a diferença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altLang="pt-BR" sz="2200" dirty="0">
                    <a:latin typeface="Georgia" panose="02040502050405020303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altLang="pt-BR" sz="2200" dirty="0">
                    <a:latin typeface="Georgia" panose="02040502050405020303" pitchFamily="18" charset="0"/>
                  </a:rPr>
                  <a:t> tende a zero, ou seja, que as </a:t>
                </a:r>
                <a:r>
                  <a:rPr lang="pt-BR" altLang="pt-BR" sz="2200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duas tensões de entrada precisam ser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, na prática, </a:t>
                </a:r>
                <a:r>
                  <a:rPr lang="pt-BR" altLang="pt-BR" sz="2200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iguais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;</a:t>
                </a:r>
              </a:p>
              <a:p>
                <a:pPr algn="just" eaLnBrk="1" hangingPunct="1">
                  <a:lnSpc>
                    <a:spcPts val="3000"/>
                  </a:lnSpc>
                  <a:spcBef>
                    <a:spcPct val="0"/>
                  </a:spcBef>
                  <a:buFontTx/>
                  <a:buNone/>
                </a:pPr>
                <a:endParaRPr lang="pt-BR" altLang="pt-BR" sz="2000" dirty="0">
                  <a:latin typeface="Georgia" panose="02040502050405020303" pitchFamily="18" charset="0"/>
                </a:endParaRPr>
              </a:p>
              <a:p>
                <a:pPr algn="just" eaLnBrk="1" hangingPunct="1">
                  <a:lnSpc>
                    <a:spcPts val="3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200" dirty="0">
                    <a:latin typeface="Georgia" panose="02040502050405020303" pitchFamily="18" charset="0"/>
                  </a:rPr>
                  <a:t>Em função disto, definimos a primeira restrição para análise do </a:t>
                </a:r>
                <a:r>
                  <a:rPr lang="pt-BR" altLang="pt-BR" sz="2200" b="1" dirty="0" err="1">
                    <a:latin typeface="Georgia" panose="02040502050405020303" pitchFamily="18" charset="0"/>
                  </a:rPr>
                  <a:t>Amp</a:t>
                </a:r>
                <a:r>
                  <a:rPr lang="pt-BR" altLang="pt-BR" sz="2200" b="1" dirty="0">
                    <a:latin typeface="Georgia" panose="02040502050405020303" pitchFamily="18" charset="0"/>
                  </a:rPr>
                  <a:t> </a:t>
                </a:r>
                <a:r>
                  <a:rPr lang="pt-BR" altLang="pt-BR" sz="2200" b="1" dirty="0" err="1">
                    <a:latin typeface="Georgia" panose="02040502050405020303" pitchFamily="18" charset="0"/>
                  </a:rPr>
                  <a:t>Op</a:t>
                </a:r>
                <a:r>
                  <a:rPr lang="pt-BR" altLang="pt-BR" sz="2200" b="1" dirty="0">
                    <a:latin typeface="Georgia" panose="02040502050405020303" pitchFamily="18" charset="0"/>
                  </a:rPr>
                  <a:t> 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na região de linearidade:</a:t>
                </a:r>
              </a:p>
              <a:p>
                <a:pPr lvl="1" algn="just" eaLnBrk="1" hangingPunct="1">
                  <a:lnSpc>
                    <a:spcPts val="3000"/>
                  </a:lnSpc>
                  <a:spcBef>
                    <a:spcPct val="0"/>
                  </a:spcBef>
                  <a:buNone/>
                </a:pPr>
                <a:r>
                  <a:rPr lang="pt-BR" altLang="pt-BR" sz="2200" i="1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Restrição de Tensão de Entrada</a:t>
                </a:r>
                <a:r>
                  <a:rPr lang="pt-BR" altLang="pt-BR" sz="2200" i="1" dirty="0">
                    <a:latin typeface="Georgia" panose="02040502050405020303" pitchFamily="18" charset="0"/>
                  </a:rPr>
                  <a:t>: </a:t>
                </a:r>
              </a:p>
              <a:p>
                <a:pPr lvl="1" algn="just" eaLnBrk="1" hangingPunct="1">
                  <a:lnSpc>
                    <a:spcPts val="3000"/>
                  </a:lnSpc>
                  <a:spcBef>
                    <a:spcPct val="0"/>
                  </a:spcBef>
                  <a:buNone/>
                </a:pPr>
                <a:endParaRPr lang="pt-BR" altLang="pt-BR" sz="2000" i="1" dirty="0">
                  <a:latin typeface="Georgia" panose="02040502050405020303" pitchFamily="18" charset="0"/>
                </a:endParaRPr>
              </a:p>
              <a:p>
                <a:pPr lvl="1" algn="just" eaLnBrk="1" hangingPunct="1">
                  <a:lnSpc>
                    <a:spcPts val="3000"/>
                  </a:lnSpc>
                  <a:spcBef>
                    <a:spcPct val="0"/>
                  </a:spcBef>
                  <a:buNone/>
                </a:pPr>
                <a:endParaRPr lang="pt-BR" altLang="pt-BR" sz="2000" i="1" dirty="0">
                  <a:latin typeface="Georgia" panose="02040502050405020303" pitchFamily="18" charset="0"/>
                </a:endParaRPr>
              </a:p>
              <a:p>
                <a:pPr algn="just" eaLnBrk="1" hangingPunct="1">
                  <a:lnSpc>
                    <a:spcPts val="3000"/>
                  </a:lnSpc>
                  <a:spcBef>
                    <a:spcPct val="0"/>
                  </a:spcBef>
                  <a:buNone/>
                </a:pPr>
                <a:r>
                  <a:rPr lang="pt-BR" altLang="pt-BR" sz="2200" dirty="0">
                    <a:latin typeface="Georgia" panose="02040502050405020303" pitchFamily="18" charset="0"/>
                  </a:rPr>
                  <a:t>Essa restrição é chamada de</a:t>
                </a:r>
                <a:r>
                  <a:rPr lang="pt-BR" altLang="pt-BR" sz="22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pt-BR" altLang="pt-BR" sz="2200" b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curto-circuito virtual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. </a:t>
                </a:r>
                <a:endParaRPr lang="pt-BR" altLang="pt-BR" sz="2200" dirty="0">
                  <a:solidFill>
                    <a:srgbClr val="C0000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68B43314-CDE5-4734-998F-67C1F31C4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299" y="1559106"/>
                <a:ext cx="11492821" cy="4998676"/>
              </a:xfrm>
              <a:prstGeom prst="rect">
                <a:avLst/>
              </a:prstGeom>
              <a:blipFill>
                <a:blip r:embed="rId2"/>
                <a:stretch>
                  <a:fillRect l="-662" r="-662" b="-15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9FD15CEA-C062-3079-5211-1162138944E0}"/>
                  </a:ext>
                </a:extLst>
              </p:cNvPr>
              <p:cNvSpPr/>
              <p:nvPr/>
            </p:nvSpPr>
            <p:spPr>
              <a:xfrm>
                <a:off x="5080448" y="5353420"/>
                <a:ext cx="1635384" cy="6227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3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200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3200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9FD15CEA-C062-3079-5211-1162138944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448" y="5353420"/>
                <a:ext cx="1635384" cy="622735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CaixaDeTexto 32">
            <a:extLst>
              <a:ext uri="{FF2B5EF4-FFF2-40B4-BE49-F238E27FC236}">
                <a16:creationId xmlns:a16="http://schemas.microsoft.com/office/drawing/2014/main" id="{1A68F1C7-12AD-48AF-0054-0BF69963EBCA}"/>
              </a:ext>
            </a:extLst>
          </p:cNvPr>
          <p:cNvSpPr txBox="1"/>
          <p:nvPr/>
        </p:nvSpPr>
        <p:spPr>
          <a:xfrm>
            <a:off x="7577430" y="5260109"/>
            <a:ext cx="4225271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Century" panose="02040604050505020304" pitchFamily="18" charset="0"/>
              </a:rPr>
              <a:t>A </a:t>
            </a:r>
            <a:r>
              <a:rPr lang="pt-BR" b="1" dirty="0">
                <a:latin typeface="Century" panose="02040604050505020304" pitchFamily="18" charset="0"/>
              </a:rPr>
              <a:t>premissa</a:t>
            </a:r>
            <a:r>
              <a:rPr lang="pt-BR" dirty="0">
                <a:latin typeface="Century" panose="02040604050505020304" pitchFamily="18" charset="0"/>
              </a:rPr>
              <a:t> da restrição de tensão é garantir que o circuito do </a:t>
            </a:r>
            <a:r>
              <a:rPr lang="pt-BR" b="1" dirty="0" err="1">
                <a:latin typeface="Century" panose="02040604050505020304" pitchFamily="18" charset="0"/>
              </a:rPr>
              <a:t>amp</a:t>
            </a:r>
            <a:r>
              <a:rPr lang="pt-BR" b="1" dirty="0">
                <a:latin typeface="Century" panose="02040604050505020304" pitchFamily="18" charset="0"/>
              </a:rPr>
              <a:t> </a:t>
            </a:r>
            <a:r>
              <a:rPr lang="pt-BR" b="1" dirty="0" err="1">
                <a:latin typeface="Century" panose="02040604050505020304" pitchFamily="18" charset="0"/>
              </a:rPr>
              <a:t>op</a:t>
            </a:r>
            <a:r>
              <a:rPr lang="pt-BR" b="1" dirty="0">
                <a:latin typeface="Century" panose="02040604050505020304" pitchFamily="18" charset="0"/>
              </a:rPr>
              <a:t> </a:t>
            </a:r>
            <a:r>
              <a:rPr lang="pt-BR" dirty="0">
                <a:latin typeface="Century" panose="02040604050505020304" pitchFamily="18" charset="0"/>
              </a:rPr>
              <a:t>não sature, </a:t>
            </a:r>
            <a:r>
              <a:rPr lang="pt-BR" dirty="0" err="1">
                <a:latin typeface="Century" panose="02040604050505020304" pitchFamily="18" charset="0"/>
              </a:rPr>
              <a:t>i.e</a:t>
            </a:r>
            <a:r>
              <a:rPr lang="pt-BR" dirty="0">
                <a:latin typeface="Century" panose="02040604050505020304" pitchFamily="18" charset="0"/>
              </a:rPr>
              <a:t>, garantir que a operação ocorra na faixa de linearidade.</a:t>
            </a:r>
          </a:p>
        </p:txBody>
      </p:sp>
    </p:spTree>
    <p:extLst>
      <p:ext uri="{BB962C8B-B14F-4D97-AF65-F5344CB8AC3E}">
        <p14:creationId xmlns:p14="http://schemas.microsoft.com/office/powerpoint/2010/main" val="275991776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591940" y="967920"/>
            <a:ext cx="62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RESTRIÇÃO DE TENSÃO DE ENTRADA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68B43314-CDE5-4734-998F-67C1F31C4B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9299" y="1559106"/>
                <a:ext cx="11492821" cy="13438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eaLnBrk="1" hangingPunct="1">
                  <a:lnSpc>
                    <a:spcPts val="35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200" dirty="0">
                    <a:latin typeface="Georgia" panose="02040502050405020303" pitchFamily="18" charset="0"/>
                  </a:rPr>
                  <a:t>Mas se as tensões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altLang="pt-BR" sz="2200" dirty="0">
                    <a:latin typeface="Georgia" panose="02040502050405020303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altLang="pt-BR" sz="22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altLang="pt-BR" sz="2200" dirty="0">
                    <a:latin typeface="Georgia" panose="02040502050405020303" pitchFamily="18" charset="0"/>
                  </a:rPr>
                  <a:t> não forem aproximadamente iguais, como garantir a condição de </a:t>
                </a:r>
                <a:r>
                  <a:rPr lang="pt-BR" altLang="pt-BR" sz="22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curto-circuito virtual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?</a:t>
                </a:r>
              </a:p>
              <a:p>
                <a:pPr lvl="1" algn="just" eaLnBrk="1" hangingPunct="1">
                  <a:lnSpc>
                    <a:spcPts val="3000"/>
                  </a:lnSpc>
                  <a:spcBef>
                    <a:spcPct val="0"/>
                  </a:spcBef>
                  <a:buNone/>
                </a:pPr>
                <a:r>
                  <a:rPr lang="pt-BR" altLang="pt-BR" sz="2200" dirty="0">
                    <a:latin typeface="Georgia" panose="02040502050405020303" pitchFamily="18" charset="0"/>
                  </a:rPr>
                  <a:t>Fazendo uma realimentação do circuito </a:t>
                </a:r>
                <a:r>
                  <a:rPr lang="pt-BR" altLang="pt-BR" sz="2200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ligando o terminal de saída à entrada inversora.</a:t>
                </a:r>
                <a:r>
                  <a:rPr lang="pt-BR" altLang="pt-BR" sz="2200" dirty="0">
                    <a:latin typeface="Georgia" panose="02040502050405020303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4">
                <a:extLst>
                  <a:ext uri="{FF2B5EF4-FFF2-40B4-BE49-F238E27FC236}">
                    <a16:creationId xmlns:a16="http://schemas.microsoft.com/office/drawing/2014/main" id="{68B43314-CDE5-4734-998F-67C1F31C4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9299" y="1559106"/>
                <a:ext cx="11492821" cy="1343829"/>
              </a:xfrm>
              <a:prstGeom prst="rect">
                <a:avLst/>
              </a:prstGeom>
              <a:blipFill>
                <a:blip r:embed="rId2"/>
                <a:stretch>
                  <a:fillRect l="-662" r="-662" b="-84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 descr="Diagrama, Esquemático&#10;&#10;Descrição gerada automaticamente">
            <a:extLst>
              <a:ext uri="{FF2B5EF4-FFF2-40B4-BE49-F238E27FC236}">
                <a16:creationId xmlns:a16="http://schemas.microsoft.com/office/drawing/2014/main" id="{C6AC8174-B916-4D71-F967-4FC08D32D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4" y="3240608"/>
            <a:ext cx="4567613" cy="309360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E040C3B-0BAD-534D-6E42-05FD4E723F91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25A6FEA-0A8C-FB67-D3F0-7B6CA94F0767}"/>
              </a:ext>
            </a:extLst>
          </p:cNvPr>
          <p:cNvSpPr/>
          <p:nvPr/>
        </p:nvSpPr>
        <p:spPr>
          <a:xfrm>
            <a:off x="1470454" y="4485503"/>
            <a:ext cx="642551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092520F-EB18-509B-BD20-77BC17474F69}"/>
              </a:ext>
            </a:extLst>
          </p:cNvPr>
          <p:cNvSpPr/>
          <p:nvPr/>
        </p:nvSpPr>
        <p:spPr>
          <a:xfrm>
            <a:off x="2302476" y="3218935"/>
            <a:ext cx="1503405" cy="42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28CA7F0-21FF-CAAC-ACDB-91DE9B69FC55}"/>
              </a:ext>
            </a:extLst>
          </p:cNvPr>
          <p:cNvSpPr/>
          <p:nvPr/>
        </p:nvSpPr>
        <p:spPr>
          <a:xfrm>
            <a:off x="1363362" y="3978876"/>
            <a:ext cx="749643" cy="310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65B8928-E9F3-23FA-AD67-86892CE61674}"/>
                  </a:ext>
                </a:extLst>
              </p:cNvPr>
              <p:cNvSpPr txBox="1"/>
              <p:nvPr/>
            </p:nvSpPr>
            <p:spPr>
              <a:xfrm>
                <a:off x="3181864" y="3315101"/>
                <a:ext cx="297517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565B8928-E9F3-23FA-AD67-86892CE61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64" y="3315101"/>
                <a:ext cx="297517" cy="332399"/>
              </a:xfrm>
              <a:prstGeom prst="rect">
                <a:avLst/>
              </a:prstGeom>
              <a:blipFill>
                <a:blip r:embed="rId4"/>
                <a:stretch>
                  <a:fillRect l="-24000" r="-16000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13240DE-0D98-E9C4-B555-90236F65146A}"/>
                  </a:ext>
                </a:extLst>
              </p:cNvPr>
              <p:cNvSpPr txBox="1"/>
              <p:nvPr/>
            </p:nvSpPr>
            <p:spPr>
              <a:xfrm>
                <a:off x="1630613" y="3956917"/>
                <a:ext cx="29751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13240DE-0D98-E9C4-B555-90236F6514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613" y="3956917"/>
                <a:ext cx="297517" cy="307777"/>
              </a:xfrm>
              <a:prstGeom prst="rect">
                <a:avLst/>
              </a:prstGeom>
              <a:blipFill>
                <a:blip r:embed="rId5"/>
                <a:stretch>
                  <a:fillRect l="-29167" r="-12500" b="-12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E48EDC-E07F-1B9F-56AA-B184DE21E7AE}"/>
              </a:ext>
            </a:extLst>
          </p:cNvPr>
          <p:cNvSpPr txBox="1"/>
          <p:nvPr/>
        </p:nvSpPr>
        <p:spPr>
          <a:xfrm>
            <a:off x="5591941" y="3210823"/>
            <a:ext cx="6145745" cy="3173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  <a:spcAft>
                <a:spcPts val="1000"/>
              </a:spcAft>
            </a:pPr>
            <a:r>
              <a:rPr lang="pt-BR" sz="2000" dirty="0">
                <a:latin typeface="Georgia" panose="02040502050405020303" pitchFamily="18" charset="0"/>
              </a:rPr>
              <a:t>A realimentação negativa faz com que </a:t>
            </a:r>
            <a:r>
              <a:rPr lang="pt-BR" sz="2000" dirty="0">
                <a:solidFill>
                  <a:srgbClr val="C00000"/>
                </a:solidFill>
                <a:latin typeface="Georgia" panose="02040502050405020303" pitchFamily="18" charset="0"/>
              </a:rPr>
              <a:t>a diferença das tensões da entrada diminua</a:t>
            </a:r>
            <a:r>
              <a:rPr lang="pt-BR" sz="2000" dirty="0">
                <a:latin typeface="Georgia" panose="02040502050405020303" pitchFamily="18" charset="0"/>
              </a:rPr>
              <a:t>.</a:t>
            </a:r>
          </a:p>
          <a:p>
            <a:pPr algn="just">
              <a:spcBef>
                <a:spcPct val="0"/>
              </a:spcBef>
              <a:spcAft>
                <a:spcPts val="1000"/>
              </a:spcAft>
            </a:pPr>
            <a:r>
              <a:rPr lang="pt-BR" sz="1200" dirty="0">
                <a:latin typeface="Georgia" panose="02040502050405020303" pitchFamily="18" charset="0"/>
              </a:rPr>
              <a:t> </a:t>
            </a:r>
            <a:endParaRPr lang="pt-BR" sz="2000" dirty="0">
              <a:latin typeface="Georgia" panose="02040502050405020303" pitchFamily="18" charset="0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spcAft>
                <a:spcPts val="1000"/>
              </a:spcAft>
            </a:pPr>
            <a:r>
              <a:rPr lang="pt-BR" sz="2000" dirty="0">
                <a:latin typeface="Georgia" panose="02040502050405020303" pitchFamily="18" charset="0"/>
              </a:rPr>
              <a:t>Como a tensão de saída é proporcional à diferença das tensões de entrada, a </a:t>
            </a:r>
            <a:r>
              <a:rPr lang="pt-BR" sz="2000" dirty="0">
                <a:solidFill>
                  <a:srgbClr val="0070C0"/>
                </a:solidFill>
                <a:latin typeface="Georgia" panose="02040502050405020303" pitchFamily="18" charset="0"/>
              </a:rPr>
              <a:t>tensão de saída também diminui</a:t>
            </a:r>
            <a:r>
              <a:rPr lang="pt-BR" sz="2000" dirty="0">
                <a:latin typeface="Georgia" panose="02040502050405020303" pitchFamily="18" charset="0"/>
              </a:rPr>
              <a:t> e o </a:t>
            </a:r>
            <a:r>
              <a:rPr lang="pt-BR" sz="2000" b="1" dirty="0" err="1">
                <a:latin typeface="Georgia" panose="02040502050405020303" pitchFamily="18" charset="0"/>
              </a:rPr>
              <a:t>amp</a:t>
            </a:r>
            <a:r>
              <a:rPr lang="pt-BR" sz="2000" b="1" dirty="0">
                <a:latin typeface="Georgia" panose="02040502050405020303" pitchFamily="18" charset="0"/>
              </a:rPr>
              <a:t> </a:t>
            </a:r>
            <a:r>
              <a:rPr lang="pt-BR" sz="2000" b="1" dirty="0" err="1">
                <a:latin typeface="Georgia" panose="02040502050405020303" pitchFamily="18" charset="0"/>
              </a:rPr>
              <a:t>op</a:t>
            </a:r>
            <a:r>
              <a:rPr lang="pt-BR" sz="2000" dirty="0">
                <a:latin typeface="Georgia" panose="02040502050405020303" pitchFamily="18" charset="0"/>
              </a:rPr>
              <a:t> pode operar em sua região linear.</a:t>
            </a:r>
          </a:p>
        </p:txBody>
      </p:sp>
    </p:spTree>
    <p:extLst>
      <p:ext uri="{BB962C8B-B14F-4D97-AF65-F5344CB8AC3E}">
        <p14:creationId xmlns:p14="http://schemas.microsoft.com/office/powerpoint/2010/main" val="196747762"/>
      </p:ext>
    </p:extLst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513535" y="967920"/>
            <a:ext cx="6368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RESTRIÇÃO DE CORRENTE DE ENTRADA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p:grpSp>
        <p:nvGrpSpPr>
          <p:cNvPr id="135" name="Agrupar 134">
            <a:extLst>
              <a:ext uri="{FF2B5EF4-FFF2-40B4-BE49-F238E27FC236}">
                <a16:creationId xmlns:a16="http://schemas.microsoft.com/office/drawing/2014/main" id="{0942323E-20FB-37D0-B8B8-7F95E174989B}"/>
              </a:ext>
            </a:extLst>
          </p:cNvPr>
          <p:cNvGrpSpPr/>
          <p:nvPr/>
        </p:nvGrpSpPr>
        <p:grpSpPr>
          <a:xfrm>
            <a:off x="1099409" y="4365747"/>
            <a:ext cx="4235597" cy="2058132"/>
            <a:chOff x="7355572" y="3965235"/>
            <a:chExt cx="4235597" cy="2058131"/>
          </a:xfrm>
        </p:grpSpPr>
        <p:grpSp>
          <p:nvGrpSpPr>
            <p:cNvPr id="125" name="Agrupar 124">
              <a:extLst>
                <a:ext uri="{FF2B5EF4-FFF2-40B4-BE49-F238E27FC236}">
                  <a16:creationId xmlns:a16="http://schemas.microsoft.com/office/drawing/2014/main" id="{3463B21A-2BBF-D3CD-FEA1-0FE1791E5A13}"/>
                </a:ext>
              </a:extLst>
            </p:cNvPr>
            <p:cNvGrpSpPr/>
            <p:nvPr/>
          </p:nvGrpSpPr>
          <p:grpSpPr>
            <a:xfrm>
              <a:off x="7959527" y="4657627"/>
              <a:ext cx="3631642" cy="1365739"/>
              <a:chOff x="7712389" y="4583485"/>
              <a:chExt cx="3631642" cy="1365739"/>
            </a:xfrm>
          </p:grpSpPr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E87D2003-5B68-CB9B-A80B-3CF23AAE19D1}"/>
                  </a:ext>
                </a:extLst>
              </p:cNvPr>
              <p:cNvGrpSpPr/>
              <p:nvPr/>
            </p:nvGrpSpPr>
            <p:grpSpPr>
              <a:xfrm>
                <a:off x="7712389" y="4583485"/>
                <a:ext cx="3631642" cy="1365739"/>
                <a:chOff x="7712389" y="2662457"/>
                <a:chExt cx="3631642" cy="1365739"/>
              </a:xfrm>
            </p:grpSpPr>
            <p:sp>
              <p:nvSpPr>
                <p:cNvPr id="54" name="Retângulo 53">
                  <a:extLst>
                    <a:ext uri="{FF2B5EF4-FFF2-40B4-BE49-F238E27FC236}">
                      <a16:creationId xmlns:a16="http://schemas.microsoft.com/office/drawing/2014/main" id="{37E417B5-0CEE-7714-EE3A-9FE570F707A9}"/>
                    </a:ext>
                  </a:extLst>
                </p:cNvPr>
                <p:cNvSpPr/>
                <p:nvPr/>
              </p:nvSpPr>
              <p:spPr>
                <a:xfrm>
                  <a:off x="8603129" y="2662457"/>
                  <a:ext cx="1951982" cy="127652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cxnSp>
              <p:nvCxnSpPr>
                <p:cNvPr id="55" name="Conector Reto 54">
                  <a:extLst>
                    <a:ext uri="{FF2B5EF4-FFF2-40B4-BE49-F238E27FC236}">
                      <a16:creationId xmlns:a16="http://schemas.microsoft.com/office/drawing/2014/main" id="{38AABCDD-F03E-592C-768A-813F41A07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9092" y="2851736"/>
                  <a:ext cx="100189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oval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>
                  <a:extLst>
                    <a:ext uri="{FF2B5EF4-FFF2-40B4-BE49-F238E27FC236}">
                      <a16:creationId xmlns:a16="http://schemas.microsoft.com/office/drawing/2014/main" id="{F5AA5AD8-1C20-4B7A-B544-8E2A5E962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59092" y="3723482"/>
                  <a:ext cx="100189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headEnd type="oval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7" name="CaixaDeTexto 56">
                      <a:extLst>
                        <a:ext uri="{FF2B5EF4-FFF2-40B4-BE49-F238E27FC236}">
                          <a16:creationId xmlns:a16="http://schemas.microsoft.com/office/drawing/2014/main" id="{6408B685-D62F-F88A-EB8D-77C8795F7F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69778" y="3114649"/>
                      <a:ext cx="41299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𝒊𝒏</m:t>
                                </m:r>
                              </m:sub>
                            </m:sSub>
                          </m:oMath>
                        </m:oMathPara>
                      </a14:m>
                      <a:endParaRPr lang="pt-BR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7" name="CaixaDeTexto 56">
                      <a:extLst>
                        <a:ext uri="{FF2B5EF4-FFF2-40B4-BE49-F238E27FC236}">
                          <a16:creationId xmlns:a16="http://schemas.microsoft.com/office/drawing/2014/main" id="{6408B685-D62F-F88A-EB8D-77C8795F7F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69778" y="3114649"/>
                      <a:ext cx="412998" cy="307777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941" r="-1471" b="-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58" name="Agrupar 57">
                  <a:extLst>
                    <a:ext uri="{FF2B5EF4-FFF2-40B4-BE49-F238E27FC236}">
                      <a16:creationId xmlns:a16="http://schemas.microsoft.com/office/drawing/2014/main" id="{441A1832-6B0E-F418-6476-9E3D926B431E}"/>
                    </a:ext>
                  </a:extLst>
                </p:cNvPr>
                <p:cNvGrpSpPr/>
                <p:nvPr/>
              </p:nvGrpSpPr>
              <p:grpSpPr>
                <a:xfrm>
                  <a:off x="9807391" y="2851415"/>
                  <a:ext cx="1001892" cy="871746"/>
                  <a:chOff x="9942859" y="2851415"/>
                  <a:chExt cx="1001892" cy="871746"/>
                </a:xfrm>
              </p:grpSpPr>
              <p:cxnSp>
                <p:nvCxnSpPr>
                  <p:cNvPr id="72" name="Conector Reto 71">
                    <a:extLst>
                      <a:ext uri="{FF2B5EF4-FFF2-40B4-BE49-F238E27FC236}">
                        <a16:creationId xmlns:a16="http://schemas.microsoft.com/office/drawing/2014/main" id="{61DDEA22-41AE-E295-5C45-0B120751C9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2859" y="2851415"/>
                    <a:ext cx="100189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Conector Reto 72">
                    <a:extLst>
                      <a:ext uri="{FF2B5EF4-FFF2-40B4-BE49-F238E27FC236}">
                        <a16:creationId xmlns:a16="http://schemas.microsoft.com/office/drawing/2014/main" id="{D806DDD3-8BF2-B72E-E99F-70CD37C5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2859" y="3723161"/>
                    <a:ext cx="1001892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oval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Conector Reto 73">
                    <a:extLst>
                      <a:ext uri="{FF2B5EF4-FFF2-40B4-BE49-F238E27FC236}">
                        <a16:creationId xmlns:a16="http://schemas.microsoft.com/office/drawing/2014/main" id="{DB551AC3-53E7-6815-EDBB-4D9A570465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46015" y="2851417"/>
                    <a:ext cx="0" cy="87174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Losango 58">
                  <a:extLst>
                    <a:ext uri="{FF2B5EF4-FFF2-40B4-BE49-F238E27FC236}">
                      <a16:creationId xmlns:a16="http://schemas.microsoft.com/office/drawing/2014/main" id="{A686DFB7-5807-F242-1411-A873F3A09276}"/>
                    </a:ext>
                  </a:extLst>
                </p:cNvPr>
                <p:cNvSpPr/>
                <p:nvPr/>
              </p:nvSpPr>
              <p:spPr>
                <a:xfrm>
                  <a:off x="9660008" y="2991063"/>
                  <a:ext cx="304711" cy="608693"/>
                </a:xfrm>
                <a:prstGeom prst="diamond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sp>
              <p:nvSpPr>
                <p:cNvPr id="60" name="CaixaDeTexto 59">
                  <a:extLst>
                    <a:ext uri="{FF2B5EF4-FFF2-40B4-BE49-F238E27FC236}">
                      <a16:creationId xmlns:a16="http://schemas.microsoft.com/office/drawing/2014/main" id="{2719EF31-D417-69E6-C5A8-86FB7D5B71EF}"/>
                    </a:ext>
                  </a:extLst>
                </p:cNvPr>
                <p:cNvSpPr txBox="1"/>
                <p:nvPr/>
              </p:nvSpPr>
              <p:spPr>
                <a:xfrm>
                  <a:off x="9664497" y="3020648"/>
                  <a:ext cx="315984" cy="3724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600" dirty="0">
                      <a:solidFill>
                        <a:srgbClr val="0070C0"/>
                      </a:solidFill>
                    </a:rPr>
                    <a:t>+</a:t>
                  </a:r>
                </a:p>
              </p:txBody>
            </p:sp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382D3947-0EA3-A5FC-05C8-F8152F8FF099}"/>
                    </a:ext>
                  </a:extLst>
                </p:cNvPr>
                <p:cNvSpPr txBox="1"/>
                <p:nvPr/>
              </p:nvSpPr>
              <p:spPr>
                <a:xfrm>
                  <a:off x="9674916" y="3142675"/>
                  <a:ext cx="289535" cy="440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000" dirty="0">
                      <a:solidFill>
                        <a:srgbClr val="0070C0"/>
                      </a:solidFill>
                    </a:rPr>
                    <a:t>-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2" name="CaixaDeTexto 61">
                      <a:extLst>
                        <a:ext uri="{FF2B5EF4-FFF2-40B4-BE49-F238E27FC236}">
                          <a16:creationId xmlns:a16="http://schemas.microsoft.com/office/drawing/2014/main" id="{CFE5AA19-308E-2C86-15A0-110DEE4D3A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47345" y="3275230"/>
                      <a:ext cx="58291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pt-BR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𝒊𝒏</m:t>
                                </m:r>
                              </m:sub>
                            </m:sSub>
                          </m:oMath>
                        </m:oMathPara>
                      </a14:m>
                      <a:endParaRPr lang="pt-BR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2" name="CaixaDeTexto 61">
                      <a:extLst>
                        <a:ext uri="{FF2B5EF4-FFF2-40B4-BE49-F238E27FC236}">
                          <a16:creationId xmlns:a16="http://schemas.microsoft.com/office/drawing/2014/main" id="{CFE5AA19-308E-2C86-15A0-110DEE4D3A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47345" y="3275230"/>
                      <a:ext cx="58291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3125" b="-39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3" name="CaixaDeTexto 62">
                      <a:extLst>
                        <a:ext uri="{FF2B5EF4-FFF2-40B4-BE49-F238E27FC236}">
                          <a16:creationId xmlns:a16="http://schemas.microsoft.com/office/drawing/2014/main" id="{FC2E1521-A61E-22C0-1CA7-3EA1CFC031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12389" y="2751333"/>
                      <a:ext cx="337657" cy="33528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sub>
                            </m:sSub>
                          </m:oMath>
                        </m:oMathPara>
                      </a14:m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3" name="CaixaDeTexto 62">
                      <a:extLst>
                        <a:ext uri="{FF2B5EF4-FFF2-40B4-BE49-F238E27FC236}">
                          <a16:creationId xmlns:a16="http://schemas.microsoft.com/office/drawing/2014/main" id="{FC2E1521-A61E-22C0-1CA7-3EA1CFC0314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12389" y="2751333"/>
                      <a:ext cx="337657" cy="33528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5357" r="-3571" b="-1090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4" name="CaixaDeTexto 63">
                      <a:extLst>
                        <a:ext uri="{FF2B5EF4-FFF2-40B4-BE49-F238E27FC236}">
                          <a16:creationId xmlns:a16="http://schemas.microsoft.com/office/drawing/2014/main" id="{583C42AC-47FE-51A5-AEFB-645424748A0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718693" y="3505661"/>
                      <a:ext cx="3440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oMath>
                        </m:oMathPara>
                      </a14:m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4" name="CaixaDeTexto 63">
                      <a:extLst>
                        <a:ext uri="{FF2B5EF4-FFF2-40B4-BE49-F238E27FC236}">
                          <a16:creationId xmlns:a16="http://schemas.microsoft.com/office/drawing/2014/main" id="{583C42AC-47FE-51A5-AEFB-645424748A0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18693" y="3505661"/>
                      <a:ext cx="344069" cy="30777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5" name="CaixaDeTexto 64">
                      <a:extLst>
                        <a:ext uri="{FF2B5EF4-FFF2-40B4-BE49-F238E27FC236}">
                          <a16:creationId xmlns:a16="http://schemas.microsoft.com/office/drawing/2014/main" id="{EB068F23-97A8-61F7-F706-FD10EF9334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99962" y="3114649"/>
                      <a:ext cx="34406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BR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pt-BR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oMath>
                        </m:oMathPara>
                      </a14:m>
                      <a:endParaRPr lang="pt-BR" b="1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5" name="CaixaDeTexto 64">
                      <a:extLst>
                        <a:ext uri="{FF2B5EF4-FFF2-40B4-BE49-F238E27FC236}">
                          <a16:creationId xmlns:a16="http://schemas.microsoft.com/office/drawing/2014/main" id="{EB068F23-97A8-61F7-F706-FD10EF9334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99962" y="3114649"/>
                      <a:ext cx="344069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571" r="-3571" b="-6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2289402D-5D70-C415-24C2-E268CFB4D905}"/>
                    </a:ext>
                  </a:extLst>
                </p:cNvPr>
                <p:cNvSpPr txBox="1"/>
                <p:nvPr/>
              </p:nvSpPr>
              <p:spPr>
                <a:xfrm>
                  <a:off x="8872324" y="2811041"/>
                  <a:ext cx="315984" cy="3724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600" dirty="0">
                      <a:solidFill>
                        <a:srgbClr val="0070C0"/>
                      </a:solidFill>
                    </a:rPr>
                    <a:t>+</a:t>
                  </a:r>
                </a:p>
              </p:txBody>
            </p:sp>
            <p:sp>
              <p:nvSpPr>
                <p:cNvPr id="67" name="CaixaDeTexto 66">
                  <a:extLst>
                    <a:ext uri="{FF2B5EF4-FFF2-40B4-BE49-F238E27FC236}">
                      <a16:creationId xmlns:a16="http://schemas.microsoft.com/office/drawing/2014/main" id="{8CD59428-5401-0EEF-B946-0B081D9845D8}"/>
                    </a:ext>
                  </a:extLst>
                </p:cNvPr>
                <p:cNvSpPr txBox="1"/>
                <p:nvPr/>
              </p:nvSpPr>
              <p:spPr>
                <a:xfrm>
                  <a:off x="8882742" y="3324637"/>
                  <a:ext cx="289535" cy="440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000" dirty="0">
                      <a:solidFill>
                        <a:srgbClr val="0070C0"/>
                      </a:solidFill>
                    </a:rPr>
                    <a:t>-</a:t>
                  </a:r>
                </a:p>
              </p:txBody>
            </p:sp>
            <p:sp>
              <p:nvSpPr>
                <p:cNvPr id="68" name="CaixaDeTexto 67">
                  <a:extLst>
                    <a:ext uri="{FF2B5EF4-FFF2-40B4-BE49-F238E27FC236}">
                      <a16:creationId xmlns:a16="http://schemas.microsoft.com/office/drawing/2014/main" id="{A8ABC3C0-0903-6429-AE32-88A50D04C075}"/>
                    </a:ext>
                  </a:extLst>
                </p:cNvPr>
                <p:cNvSpPr txBox="1"/>
                <p:nvPr/>
              </p:nvSpPr>
              <p:spPr>
                <a:xfrm>
                  <a:off x="10758833" y="2821225"/>
                  <a:ext cx="315984" cy="3724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600" dirty="0">
                      <a:solidFill>
                        <a:srgbClr val="0070C0"/>
                      </a:solidFill>
                    </a:rPr>
                    <a:t>+</a:t>
                  </a:r>
                </a:p>
              </p:txBody>
            </p:sp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C758A286-9316-884F-BA2C-31E8FBA49064}"/>
                    </a:ext>
                  </a:extLst>
                </p:cNvPr>
                <p:cNvSpPr txBox="1"/>
                <p:nvPr/>
              </p:nvSpPr>
              <p:spPr>
                <a:xfrm>
                  <a:off x="10769252" y="3334822"/>
                  <a:ext cx="289535" cy="4401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2000" dirty="0">
                      <a:solidFill>
                        <a:srgbClr val="0070C0"/>
                      </a:solidFill>
                    </a:rPr>
                    <a:t>-</a:t>
                  </a:r>
                </a:p>
              </p:txBody>
            </p:sp>
            <p:sp>
              <p:nvSpPr>
                <p:cNvPr id="70" name="Triângulo 69">
                  <a:extLst>
                    <a:ext uri="{FF2B5EF4-FFF2-40B4-BE49-F238E27FC236}">
                      <a16:creationId xmlns:a16="http://schemas.microsoft.com/office/drawing/2014/main" id="{BF0737F8-51B1-B3E9-14C0-C9FB9C256D8A}"/>
                    </a:ext>
                  </a:extLst>
                </p:cNvPr>
                <p:cNvSpPr/>
                <p:nvPr/>
              </p:nvSpPr>
              <p:spPr>
                <a:xfrm rot="10800000">
                  <a:off x="10758832" y="3894636"/>
                  <a:ext cx="104882" cy="13356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cxnSp>
              <p:nvCxnSpPr>
                <p:cNvPr id="71" name="Conector Reto 70">
                  <a:extLst>
                    <a:ext uri="{FF2B5EF4-FFF2-40B4-BE49-F238E27FC236}">
                      <a16:creationId xmlns:a16="http://schemas.microsoft.com/office/drawing/2014/main" id="{CD0219E5-6E78-0E28-3EBA-CE800FBB5464}"/>
                    </a:ext>
                  </a:extLst>
                </p:cNvPr>
                <p:cNvCxnSpPr>
                  <a:cxnSpLocks/>
                  <a:stCxn id="70" idx="3"/>
                </p:cNvCxnSpPr>
                <p:nvPr/>
              </p:nvCxnSpPr>
              <p:spPr>
                <a:xfrm flipH="1" flipV="1">
                  <a:off x="10809283" y="3720848"/>
                  <a:ext cx="1990" cy="17378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Agrupar 82">
                <a:extLst>
                  <a:ext uri="{FF2B5EF4-FFF2-40B4-BE49-F238E27FC236}">
                    <a16:creationId xmlns:a16="http://schemas.microsoft.com/office/drawing/2014/main" id="{CD005F2B-EA5C-2BBA-318B-C7F0D9CEE7ED}"/>
                  </a:ext>
                </a:extLst>
              </p:cNvPr>
              <p:cNvGrpSpPr/>
              <p:nvPr/>
            </p:nvGrpSpPr>
            <p:grpSpPr>
              <a:xfrm rot="16200000">
                <a:off x="10104330" y="4583111"/>
                <a:ext cx="212331" cy="375905"/>
                <a:chOff x="7095678" y="3080161"/>
                <a:chExt cx="233564" cy="341732"/>
              </a:xfrm>
              <a:solidFill>
                <a:schemeClr val="bg1"/>
              </a:solidFill>
            </p:grpSpPr>
            <p:sp>
              <p:nvSpPr>
                <p:cNvPr id="89" name="Retângulo 88">
                  <a:extLst>
                    <a:ext uri="{FF2B5EF4-FFF2-40B4-BE49-F238E27FC236}">
                      <a16:creationId xmlns:a16="http://schemas.microsoft.com/office/drawing/2014/main" id="{78BECEAA-5451-2A87-C158-83FA8E4DC95E}"/>
                    </a:ext>
                  </a:extLst>
                </p:cNvPr>
                <p:cNvSpPr/>
                <p:nvPr/>
              </p:nvSpPr>
              <p:spPr>
                <a:xfrm>
                  <a:off x="7095678" y="3081126"/>
                  <a:ext cx="233564" cy="3392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grpSp>
              <p:nvGrpSpPr>
                <p:cNvPr id="90" name="Agrupar 89">
                  <a:extLst>
                    <a:ext uri="{FF2B5EF4-FFF2-40B4-BE49-F238E27FC236}">
                      <a16:creationId xmlns:a16="http://schemas.microsoft.com/office/drawing/2014/main" id="{BA209143-4433-2426-5E64-56C42C52C5A0}"/>
                    </a:ext>
                  </a:extLst>
                </p:cNvPr>
                <p:cNvGrpSpPr/>
                <p:nvPr/>
              </p:nvGrpSpPr>
              <p:grpSpPr>
                <a:xfrm>
                  <a:off x="7118516" y="3080161"/>
                  <a:ext cx="189233" cy="341732"/>
                  <a:chOff x="7627458" y="5321228"/>
                  <a:chExt cx="156391" cy="256748"/>
                </a:xfrm>
                <a:grpFill/>
              </p:grpSpPr>
              <p:cxnSp>
                <p:nvCxnSpPr>
                  <p:cNvPr id="91" name="Conector reto 147">
                    <a:extLst>
                      <a:ext uri="{FF2B5EF4-FFF2-40B4-BE49-F238E27FC236}">
                        <a16:creationId xmlns:a16="http://schemas.microsoft.com/office/drawing/2014/main" id="{96312918-A69D-EA59-A217-FC8D76D1B7EF}"/>
                      </a:ext>
                    </a:extLst>
                  </p:cNvPr>
                  <p:cNvCxnSpPr/>
                  <p:nvPr/>
                </p:nvCxnSpPr>
                <p:spPr>
                  <a:xfrm>
                    <a:off x="7705652" y="5321228"/>
                    <a:ext cx="78197" cy="19222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Conector reto 148">
                    <a:extLst>
                      <a:ext uri="{FF2B5EF4-FFF2-40B4-BE49-F238E27FC236}">
                        <a16:creationId xmlns:a16="http://schemas.microsoft.com/office/drawing/2014/main" id="{D3EBE8D2-7C3D-BA98-70D6-E965F28DE335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340450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Conector reto 149">
                    <a:extLst>
                      <a:ext uri="{FF2B5EF4-FFF2-40B4-BE49-F238E27FC236}">
                        <a16:creationId xmlns:a16="http://schemas.microsoft.com/office/drawing/2014/main" id="{2DDFE0B6-EA62-4166-4DA0-F433A4853D13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429747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Conector reto 150">
                    <a:extLst>
                      <a:ext uri="{FF2B5EF4-FFF2-40B4-BE49-F238E27FC236}">
                        <a16:creationId xmlns:a16="http://schemas.microsoft.com/office/drawing/2014/main" id="{F7687A33-DEDA-FC47-F666-115C9A33F6D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627458" y="5385098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Conector reto 151">
                    <a:extLst>
                      <a:ext uri="{FF2B5EF4-FFF2-40B4-BE49-F238E27FC236}">
                        <a16:creationId xmlns:a16="http://schemas.microsoft.com/office/drawing/2014/main" id="{DA104685-6E60-9914-0FBB-466F7C82B45E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519045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Conector reto 152">
                    <a:extLst>
                      <a:ext uri="{FF2B5EF4-FFF2-40B4-BE49-F238E27FC236}">
                        <a16:creationId xmlns:a16="http://schemas.microsoft.com/office/drawing/2014/main" id="{85C57259-3704-5430-C5B6-419B0ED3AFC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627458" y="5474396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Conector reto 154">
                    <a:extLst>
                      <a:ext uri="{FF2B5EF4-FFF2-40B4-BE49-F238E27FC236}">
                        <a16:creationId xmlns:a16="http://schemas.microsoft.com/office/drawing/2014/main" id="{F33811CC-EC08-5EE9-8EC3-77DBA8247340}"/>
                      </a:ext>
                    </a:extLst>
                  </p:cNvPr>
                  <p:cNvCxnSpPr/>
                  <p:nvPr/>
                </p:nvCxnSpPr>
                <p:spPr>
                  <a:xfrm>
                    <a:off x="7627458" y="5563693"/>
                    <a:ext cx="75410" cy="14283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12" name="Conector Reto 111">
                <a:extLst>
                  <a:ext uri="{FF2B5EF4-FFF2-40B4-BE49-F238E27FC236}">
                    <a16:creationId xmlns:a16="http://schemas.microsoft.com/office/drawing/2014/main" id="{C2B331C8-CB35-F568-4362-F444E55B3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56592" y="4770132"/>
                <a:ext cx="0" cy="871744"/>
              </a:xfrm>
              <a:prstGeom prst="line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Agrupar 112">
                <a:extLst>
                  <a:ext uri="{FF2B5EF4-FFF2-40B4-BE49-F238E27FC236}">
                    <a16:creationId xmlns:a16="http://schemas.microsoft.com/office/drawing/2014/main" id="{96BB8BE0-20CD-8F19-022F-13799C27DC57}"/>
                  </a:ext>
                </a:extLst>
              </p:cNvPr>
              <p:cNvGrpSpPr/>
              <p:nvPr/>
            </p:nvGrpSpPr>
            <p:grpSpPr>
              <a:xfrm>
                <a:off x="9050157" y="5015512"/>
                <a:ext cx="212331" cy="375905"/>
                <a:chOff x="7095678" y="3080161"/>
                <a:chExt cx="233564" cy="341732"/>
              </a:xfrm>
              <a:solidFill>
                <a:schemeClr val="bg1"/>
              </a:solidFill>
            </p:grpSpPr>
            <p:sp>
              <p:nvSpPr>
                <p:cNvPr id="114" name="Retângulo 113">
                  <a:extLst>
                    <a:ext uri="{FF2B5EF4-FFF2-40B4-BE49-F238E27FC236}">
                      <a16:creationId xmlns:a16="http://schemas.microsoft.com/office/drawing/2014/main" id="{D8353267-204D-8D5F-19BD-14C82517F4F8}"/>
                    </a:ext>
                  </a:extLst>
                </p:cNvPr>
                <p:cNvSpPr/>
                <p:nvPr/>
              </p:nvSpPr>
              <p:spPr>
                <a:xfrm>
                  <a:off x="7095678" y="3081126"/>
                  <a:ext cx="233564" cy="339285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1600"/>
                </a:p>
              </p:txBody>
            </p:sp>
            <p:grpSp>
              <p:nvGrpSpPr>
                <p:cNvPr id="115" name="Agrupar 114">
                  <a:extLst>
                    <a:ext uri="{FF2B5EF4-FFF2-40B4-BE49-F238E27FC236}">
                      <a16:creationId xmlns:a16="http://schemas.microsoft.com/office/drawing/2014/main" id="{36B67E26-8232-C705-9370-0FB8E5E8DBBE}"/>
                    </a:ext>
                  </a:extLst>
                </p:cNvPr>
                <p:cNvGrpSpPr/>
                <p:nvPr/>
              </p:nvGrpSpPr>
              <p:grpSpPr>
                <a:xfrm>
                  <a:off x="7118516" y="3080161"/>
                  <a:ext cx="189233" cy="341732"/>
                  <a:chOff x="7627458" y="5321228"/>
                  <a:chExt cx="156391" cy="256748"/>
                </a:xfrm>
                <a:grpFill/>
              </p:grpSpPr>
              <p:cxnSp>
                <p:nvCxnSpPr>
                  <p:cNvPr id="116" name="Conector reto 147">
                    <a:extLst>
                      <a:ext uri="{FF2B5EF4-FFF2-40B4-BE49-F238E27FC236}">
                        <a16:creationId xmlns:a16="http://schemas.microsoft.com/office/drawing/2014/main" id="{C8F9F6F9-AD4B-850A-07BF-0548F1A57C0F}"/>
                      </a:ext>
                    </a:extLst>
                  </p:cNvPr>
                  <p:cNvCxnSpPr/>
                  <p:nvPr/>
                </p:nvCxnSpPr>
                <p:spPr>
                  <a:xfrm>
                    <a:off x="7705652" y="5321228"/>
                    <a:ext cx="78197" cy="19222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Conector reto 148">
                    <a:extLst>
                      <a:ext uri="{FF2B5EF4-FFF2-40B4-BE49-F238E27FC236}">
                        <a16:creationId xmlns:a16="http://schemas.microsoft.com/office/drawing/2014/main" id="{9A177008-3FD6-49C6-1A69-A20E2E253A9D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340450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Conector reto 149">
                    <a:extLst>
                      <a:ext uri="{FF2B5EF4-FFF2-40B4-BE49-F238E27FC236}">
                        <a16:creationId xmlns:a16="http://schemas.microsoft.com/office/drawing/2014/main" id="{4CFD64E9-FF69-CE13-5DCE-86946F7C410B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429747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Conector reto 150">
                    <a:extLst>
                      <a:ext uri="{FF2B5EF4-FFF2-40B4-BE49-F238E27FC236}">
                        <a16:creationId xmlns:a16="http://schemas.microsoft.com/office/drawing/2014/main" id="{731EDA16-2111-303D-BCAE-2169141D5C27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627458" y="5385098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Conector reto 151">
                    <a:extLst>
                      <a:ext uri="{FF2B5EF4-FFF2-40B4-BE49-F238E27FC236}">
                        <a16:creationId xmlns:a16="http://schemas.microsoft.com/office/drawing/2014/main" id="{F35BC5FF-48DF-A6A9-F980-8497A138E84C}"/>
                      </a:ext>
                    </a:extLst>
                  </p:cNvPr>
                  <p:cNvCxnSpPr/>
                  <p:nvPr/>
                </p:nvCxnSpPr>
                <p:spPr>
                  <a:xfrm rot="10800000" flipV="1">
                    <a:off x="7627458" y="5519045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ector reto 152">
                    <a:extLst>
                      <a:ext uri="{FF2B5EF4-FFF2-40B4-BE49-F238E27FC236}">
                        <a16:creationId xmlns:a16="http://schemas.microsoft.com/office/drawing/2014/main" id="{57440984-12CD-52C5-3C93-91AB4C854CB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7627458" y="5474396"/>
                    <a:ext cx="156391" cy="44649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Conector reto 154">
                    <a:extLst>
                      <a:ext uri="{FF2B5EF4-FFF2-40B4-BE49-F238E27FC236}">
                        <a16:creationId xmlns:a16="http://schemas.microsoft.com/office/drawing/2014/main" id="{8A8FA6D3-A82D-D8D8-EC03-62D1873C5CC3}"/>
                      </a:ext>
                    </a:extLst>
                  </p:cNvPr>
                  <p:cNvCxnSpPr/>
                  <p:nvPr/>
                </p:nvCxnSpPr>
                <p:spPr>
                  <a:xfrm>
                    <a:off x="7627458" y="5563693"/>
                    <a:ext cx="75410" cy="14283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CaixaDeTexto 122">
                    <a:extLst>
                      <a:ext uri="{FF2B5EF4-FFF2-40B4-BE49-F238E27FC236}">
                        <a16:creationId xmlns:a16="http://schemas.microsoft.com/office/drawing/2014/main" id="{959C4515-2F92-AFAF-987C-EA78B26AF643}"/>
                      </a:ext>
                    </a:extLst>
                  </p:cNvPr>
                  <p:cNvSpPr txBox="1"/>
                  <p:nvPr/>
                </p:nvSpPr>
                <p:spPr>
                  <a:xfrm>
                    <a:off x="9209417" y="5278375"/>
                    <a:ext cx="37715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pt-B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3" name="CaixaDeTexto 122">
                    <a:extLst>
                      <a:ext uri="{FF2B5EF4-FFF2-40B4-BE49-F238E27FC236}">
                        <a16:creationId xmlns:a16="http://schemas.microsoft.com/office/drawing/2014/main" id="{959C4515-2F92-AFAF-987C-EA78B26AF6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09417" y="5278375"/>
                    <a:ext cx="377155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065" b="-4444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4" name="CaixaDeTexto 123">
                    <a:extLst>
                      <a:ext uri="{FF2B5EF4-FFF2-40B4-BE49-F238E27FC236}">
                        <a16:creationId xmlns:a16="http://schemas.microsoft.com/office/drawing/2014/main" id="{7FC11D9A-45DC-8299-055C-C20B49AAFB54}"/>
                      </a:ext>
                    </a:extLst>
                  </p:cNvPr>
                  <p:cNvSpPr txBox="1"/>
                  <p:nvPr/>
                </p:nvSpPr>
                <p:spPr>
                  <a:xfrm>
                    <a:off x="10067029" y="4832177"/>
                    <a:ext cx="49257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oMath>
                      </m:oMathPara>
                    </a14:m>
                    <a:endParaRPr lang="pt-BR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4" name="CaixaDeTexto 123">
                    <a:extLst>
                      <a:ext uri="{FF2B5EF4-FFF2-40B4-BE49-F238E27FC236}">
                        <a16:creationId xmlns:a16="http://schemas.microsoft.com/office/drawing/2014/main" id="{7FC11D9A-45DC-8299-055C-C20B49AAFB5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7029" y="4832177"/>
                    <a:ext cx="49257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750" b="-2222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1" name="Forma Livre 130">
              <a:extLst>
                <a:ext uri="{FF2B5EF4-FFF2-40B4-BE49-F238E27FC236}">
                  <a16:creationId xmlns:a16="http://schemas.microsoft.com/office/drawing/2014/main" id="{19D502F0-807E-C519-8849-E1251AF5BFB0}"/>
                </a:ext>
              </a:extLst>
            </p:cNvPr>
            <p:cNvSpPr/>
            <p:nvPr/>
          </p:nvSpPr>
          <p:spPr>
            <a:xfrm flipV="1">
              <a:off x="7355572" y="3965235"/>
              <a:ext cx="547450" cy="1276526"/>
            </a:xfrm>
            <a:custGeom>
              <a:avLst/>
              <a:gdLst>
                <a:gd name="connsiteX0" fmla="*/ 0 w 902043"/>
                <a:gd name="connsiteY0" fmla="*/ 588099 h 588099"/>
                <a:gd name="connsiteX1" fmla="*/ 160638 w 902043"/>
                <a:gd name="connsiteY1" fmla="*/ 81472 h 588099"/>
                <a:gd name="connsiteX2" fmla="*/ 902043 w 902043"/>
                <a:gd name="connsiteY2" fmla="*/ 7332 h 58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2043" h="588099">
                  <a:moveTo>
                    <a:pt x="0" y="588099"/>
                  </a:moveTo>
                  <a:cubicBezTo>
                    <a:pt x="5149" y="383182"/>
                    <a:pt x="10298" y="178266"/>
                    <a:pt x="160638" y="81472"/>
                  </a:cubicBezTo>
                  <a:cubicBezTo>
                    <a:pt x="310978" y="-15322"/>
                    <a:pt x="606510" y="-3995"/>
                    <a:pt x="902043" y="7332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F07D7FA-B9C1-E681-9BD6-0EB2ED3D0E92}"/>
                  </a:ext>
                </a:extLst>
              </p:cNvPr>
              <p:cNvSpPr txBox="1"/>
              <p:nvPr/>
            </p:nvSpPr>
            <p:spPr>
              <a:xfrm>
                <a:off x="5555582" y="1671954"/>
                <a:ext cx="6344599" cy="3901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pt-BR" sz="2000" b="1" dirty="0">
                    <a:latin typeface="Georgia" panose="02040502050405020303" pitchFamily="18" charset="0"/>
                  </a:rPr>
                  <a:t>Amp </a:t>
                </a:r>
                <a:r>
                  <a:rPr lang="pt-BR" sz="2000" b="1" dirty="0" err="1">
                    <a:latin typeface="Georgia" panose="02040502050405020303" pitchFamily="18" charset="0"/>
                  </a:rPr>
                  <a:t>ops</a:t>
                </a:r>
                <a:r>
                  <a:rPr lang="pt-BR" sz="2000" b="1" dirty="0">
                    <a:latin typeface="Georgia" panose="02040502050405020303" pitchFamily="18" charset="0"/>
                  </a:rPr>
                  <a:t> </a:t>
                </a:r>
                <a:r>
                  <a:rPr lang="pt-BR" sz="2000" dirty="0">
                    <a:latin typeface="Georgia" panose="02040502050405020303" pitchFamily="18" charset="0"/>
                  </a:rPr>
                  <a:t>são construídos de forma a ter a resistência de entrada muito alta. Tipicamente,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≫1</m:t>
                    </m:r>
                    <m:r>
                      <a:rPr lang="pt-BR" sz="20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00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l-GR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>
                    <a:latin typeface="Georgia" panose="02040502050405020303" pitchFamily="18" charset="0"/>
                  </a:rPr>
                  <a:t>.</a:t>
                </a:r>
              </a:p>
              <a:p>
                <a:pPr algn="just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pt-BR" sz="2000" dirty="0">
                    <a:latin typeface="Georgia" panose="02040502050405020303" pitchFamily="18" charset="0"/>
                  </a:rPr>
                  <a:t>Em um </a:t>
                </a:r>
                <a:r>
                  <a:rPr lang="pt-BR" sz="2000" b="1" dirty="0" err="1">
                    <a:latin typeface="Georgia" panose="02040502050405020303" pitchFamily="18" charset="0"/>
                  </a:rPr>
                  <a:t>amp</a:t>
                </a:r>
                <a:r>
                  <a:rPr lang="pt-BR" sz="2000" b="1" dirty="0">
                    <a:latin typeface="Georgia" panose="02040502050405020303" pitchFamily="18" charset="0"/>
                  </a:rPr>
                  <a:t> </a:t>
                </a:r>
                <a:r>
                  <a:rPr lang="pt-BR" sz="2000" b="1" dirty="0" err="1">
                    <a:latin typeface="Georgia" panose="02040502050405020303" pitchFamily="18" charset="0"/>
                  </a:rPr>
                  <a:t>op</a:t>
                </a:r>
                <a:r>
                  <a:rPr lang="pt-BR" sz="2000" dirty="0">
                    <a:latin typeface="Georgia" panose="02040502050405020303" pitchFamily="18" charset="0"/>
                  </a:rPr>
                  <a:t> ideal, a resistência de entrada deve ser infinita.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pt-BR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pt-BR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pt-BR" sz="2000" dirty="0">
                    <a:latin typeface="Georgia" panose="02040502050405020303" pitchFamily="18" charset="0"/>
                  </a:rPr>
                  <a:t>.</a:t>
                </a:r>
              </a:p>
              <a:p>
                <a:pPr algn="just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pt-BR" sz="2000" dirty="0">
                    <a:latin typeface="Georgia" panose="02040502050405020303" pitchFamily="18" charset="0"/>
                  </a:rPr>
                  <a:t>Assim, definimos a segunda restrição para análise de um </a:t>
                </a:r>
                <a:r>
                  <a:rPr lang="pt-BR" sz="2000" b="1" dirty="0" err="1">
                    <a:latin typeface="Georgia" panose="02040502050405020303" pitchFamily="18" charset="0"/>
                  </a:rPr>
                  <a:t>amp</a:t>
                </a:r>
                <a:r>
                  <a:rPr lang="pt-BR" sz="2000" b="1" dirty="0">
                    <a:latin typeface="Georgia" panose="02040502050405020303" pitchFamily="18" charset="0"/>
                  </a:rPr>
                  <a:t> </a:t>
                </a:r>
                <a:r>
                  <a:rPr lang="pt-BR" sz="2000" b="1" dirty="0" err="1">
                    <a:latin typeface="Georgia" panose="02040502050405020303" pitchFamily="18" charset="0"/>
                  </a:rPr>
                  <a:t>op</a:t>
                </a:r>
                <a:r>
                  <a:rPr lang="pt-BR" sz="2000" dirty="0">
                    <a:latin typeface="Georgia" panose="02040502050405020303" pitchFamily="18" charset="0"/>
                  </a:rPr>
                  <a:t>:</a:t>
                </a:r>
              </a:p>
              <a:p>
                <a:pPr lvl="1" algn="just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pt-BR" sz="2000" i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Restrição para a Corrente de Entrada:</a:t>
                </a:r>
              </a:p>
              <a:p>
                <a:pPr algn="ctr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altLang="pt-B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altLang="pt-B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altLang="pt-BR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altLang="pt-BR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altLang="pt-BR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altLang="pt-BR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altLang="pt-BR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0</m:t>
                      </m:r>
                    </m:oMath>
                  </m:oMathPara>
                </a14:m>
                <a:endParaRPr lang="pt-BR" sz="2000" dirty="0"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F07D7FA-B9C1-E681-9BD6-0EB2ED3D0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582" y="1671954"/>
                <a:ext cx="6344599" cy="3901068"/>
              </a:xfrm>
              <a:prstGeom prst="rect">
                <a:avLst/>
              </a:prstGeom>
              <a:blipFill>
                <a:blip r:embed="rId9"/>
                <a:stretch>
                  <a:fillRect l="-961" r="-10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 descr="Imagem de vídeo game&#10;&#10;Descrição gerada automaticamente">
            <a:extLst>
              <a:ext uri="{FF2B5EF4-FFF2-40B4-BE49-F238E27FC236}">
                <a16:creationId xmlns:a16="http://schemas.microsoft.com/office/drawing/2014/main" id="{72D3D057-CD5E-ECD7-E609-7F0DA8AAE1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57" y="658023"/>
            <a:ext cx="4431139" cy="410095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613A860-F5BC-CA09-A2F9-7B2728F213BC}"/>
              </a:ext>
            </a:extLst>
          </p:cNvPr>
          <p:cNvSpPr txBox="1"/>
          <p:nvPr/>
        </p:nvSpPr>
        <p:spPr>
          <a:xfrm>
            <a:off x="5661175" y="5526731"/>
            <a:ext cx="6200419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Century" panose="02040604050505020304" pitchFamily="18" charset="0"/>
              </a:rPr>
              <a:t>OBSERVE</a:t>
            </a:r>
          </a:p>
          <a:p>
            <a:pPr algn="just"/>
            <a:r>
              <a:rPr lang="pt-BR" dirty="0">
                <a:latin typeface="Century" panose="02040604050505020304" pitchFamily="18" charset="0"/>
              </a:rPr>
              <a:t>A </a:t>
            </a:r>
            <a:r>
              <a:rPr lang="pt-BR" b="1" dirty="0">
                <a:latin typeface="Century" panose="02040604050505020304" pitchFamily="18" charset="0"/>
              </a:rPr>
              <a:t>restrição de corrente</a:t>
            </a:r>
            <a:r>
              <a:rPr lang="pt-BR" dirty="0">
                <a:latin typeface="Century" panose="02040604050505020304" pitchFamily="18" charset="0"/>
              </a:rPr>
              <a:t> é uma condição física do elemento, e não uma imposição para operar linearmente.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0B0877D-E209-C0C6-8789-9AABEAE30092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</p:spTree>
    <p:extLst>
      <p:ext uri="{BB962C8B-B14F-4D97-AF65-F5344CB8AC3E}">
        <p14:creationId xmlns:p14="http://schemas.microsoft.com/office/powerpoint/2010/main" val="11686475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513535" y="967920"/>
            <a:ext cx="6368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RESTRIÇÃO DE CORRENTE DE ENTRADA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F07D7FA-B9C1-E681-9BD6-0EB2ED3D0E92}"/>
                  </a:ext>
                </a:extLst>
              </p:cNvPr>
              <p:cNvSpPr txBox="1"/>
              <p:nvPr/>
            </p:nvSpPr>
            <p:spPr>
              <a:xfrm>
                <a:off x="6096000" y="1671954"/>
                <a:ext cx="5804181" cy="46192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pt-BR" sz="2000" dirty="0">
                    <a:latin typeface="Georgia" panose="02040502050405020303" pitchFamily="18" charset="0"/>
                  </a:rPr>
                  <a:t>Considerando a </a:t>
                </a:r>
                <a:r>
                  <a:rPr lang="pt-BR" sz="20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restrição para a corrente </a:t>
                </a:r>
                <a:r>
                  <a:rPr lang="pt-BR" sz="2000" dirty="0">
                    <a:latin typeface="Georgia" panose="02040502050405020303" pitchFamily="18" charset="0"/>
                  </a:rPr>
                  <a:t>de entrada, </a:t>
                </a:r>
              </a:p>
              <a:p>
                <a:pPr algn="ctr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altLang="pt-B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altLang="pt-B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altLang="pt-BR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altLang="pt-BR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altLang="pt-BR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altLang="pt-BR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altLang="pt-BR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0</m:t>
                      </m:r>
                    </m:oMath>
                  </m:oMathPara>
                </a14:m>
                <a:endParaRPr lang="pt-BR" sz="2000" dirty="0">
                  <a:latin typeface="Georgia" panose="02040502050405020303" pitchFamily="18" charset="0"/>
                </a:endParaRPr>
              </a:p>
              <a:p>
                <a:pPr algn="just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pt-BR" sz="2000" dirty="0">
                    <a:latin typeface="Georgia" panose="02040502050405020303" pitchFamily="18" charset="0"/>
                  </a:rPr>
                  <a:t>temos, ao aplicar a </a:t>
                </a:r>
                <a:r>
                  <a:rPr lang="pt-BR" sz="2000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lei de Kirchhoff para as correntes</a:t>
                </a:r>
                <a:r>
                  <a:rPr lang="pt-BR" sz="2000" dirty="0">
                    <a:latin typeface="Georgia" panose="02040502050405020303" pitchFamily="18" charset="0"/>
                  </a:rPr>
                  <a:t> ao circuito do </a:t>
                </a:r>
                <a:r>
                  <a:rPr lang="pt-BR" sz="2000" b="1" dirty="0" err="1">
                    <a:latin typeface="Georgia" panose="02040502050405020303" pitchFamily="18" charset="0"/>
                  </a:rPr>
                  <a:t>amp</a:t>
                </a:r>
                <a:r>
                  <a:rPr lang="pt-BR" sz="2000" b="1" dirty="0">
                    <a:latin typeface="Georgia" panose="02040502050405020303" pitchFamily="18" charset="0"/>
                  </a:rPr>
                  <a:t> </a:t>
                </a:r>
                <a:r>
                  <a:rPr lang="pt-BR" sz="2000" b="1" dirty="0" err="1">
                    <a:latin typeface="Georgia" panose="02040502050405020303" pitchFamily="18" charset="0"/>
                  </a:rPr>
                  <a:t>op</a:t>
                </a:r>
                <a:r>
                  <a:rPr lang="pt-BR" sz="2000" dirty="0">
                    <a:latin typeface="Georgia" panose="02040502050405020303" pitchFamily="18" charset="0"/>
                  </a:rPr>
                  <a:t>, a seguinte relação:</a:t>
                </a:r>
              </a:p>
              <a:p>
                <a:pPr algn="ctr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pt-BR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pt-BR" altLang="pt-BR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pt-BR" altLang="pt-B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pt-BR" sz="24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pt-BR" sz="24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pt-BR" altLang="pt-BR" sz="2400" i="1" dirty="0" err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pt-BR" altLang="pt-B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sSup>
                          <m:sSupPr>
                            <m:ctrlPr>
                              <a:rPr lang="pt-BR" altLang="pt-BR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pt-BR" altLang="pt-BR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</m:sub>
                    </m:sSub>
                    <m:r>
                      <a:rPr lang="pt-BR" altLang="pt-B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sSup>
                          <m:sSupPr>
                            <m:ctrlPr>
                              <a:rPr lang="pt-BR" altLang="pt-BR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pt-BR" altLang="pt-BR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pt-BR" altLang="pt-BR" sz="24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</m:sup>
                        </m:sSup>
                      </m:sub>
                    </m:sSub>
                    <m:r>
                      <a:rPr lang="pt-BR" altLang="pt-B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pt-BR" altLang="pt-BR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altLang="pt-B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pt-BR" sz="2000" dirty="0">
                    <a:latin typeface="Georgia" panose="02040502050405020303" pitchFamily="18" charset="0"/>
                  </a:rPr>
                  <a:t>.</a:t>
                </a:r>
              </a:p>
              <a:p>
                <a:pPr algn="just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pt-BR" sz="2000" dirty="0">
                    <a:latin typeface="Georgia" panose="02040502050405020303" pitchFamily="18" charset="0"/>
                  </a:rPr>
                  <a:t>Aplicando a restrição, teremos: </a:t>
                </a:r>
              </a:p>
              <a:p>
                <a:pPr algn="ctr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pt-BR" altLang="pt-BR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altLang="pt-BR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p>
                              <m:sSupPr>
                                <m:ctrlPr>
                                  <a:rPr lang="pt-BR" altLang="pt-BR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altLang="pt-BR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pt-BR" altLang="pt-BR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</m:sup>
                            </m:sSup>
                          </m:sub>
                        </m:sSub>
                        <m:r>
                          <a:rPr lang="pt-BR" altLang="pt-BR" sz="24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altLang="pt-BR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sSup>
                              <m:sSupPr>
                                <m:ctrlPr>
                                  <a:rPr lang="pt-BR" altLang="pt-BR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altLang="pt-BR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pt-BR" altLang="pt-BR" sz="2400" i="1" dirty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pt-BR" sz="2400" dirty="0">
                    <a:latin typeface="Georgia" panose="02040502050405020303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F07D7FA-B9C1-E681-9BD6-0EB2ED3D0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71954"/>
                <a:ext cx="5804181" cy="4619213"/>
              </a:xfrm>
              <a:prstGeom prst="rect">
                <a:avLst/>
              </a:prstGeom>
              <a:blipFill>
                <a:blip r:embed="rId2"/>
                <a:stretch>
                  <a:fillRect l="-1050" t="-792" r="-10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Agrupar 2">
            <a:extLst>
              <a:ext uri="{FF2B5EF4-FFF2-40B4-BE49-F238E27FC236}">
                <a16:creationId xmlns:a16="http://schemas.microsoft.com/office/drawing/2014/main" id="{1D6B698E-0623-B509-BB74-4B8FB59B80EF}"/>
              </a:ext>
            </a:extLst>
          </p:cNvPr>
          <p:cNvGrpSpPr/>
          <p:nvPr/>
        </p:nvGrpSpPr>
        <p:grpSpPr>
          <a:xfrm>
            <a:off x="376269" y="1330442"/>
            <a:ext cx="5529580" cy="3673537"/>
            <a:chOff x="3671571" y="2637114"/>
            <a:chExt cx="5529580" cy="3673537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0D0C29C-D8E3-A0BF-E7EF-D5488B485C5D}"/>
                </a:ext>
              </a:extLst>
            </p:cNvPr>
            <p:cNvSpPr/>
            <p:nvPr/>
          </p:nvSpPr>
          <p:spPr>
            <a:xfrm>
              <a:off x="5023262" y="5932726"/>
              <a:ext cx="2185060" cy="37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B232CB8-98C0-6404-6263-21C996DE8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571" y="2637114"/>
              <a:ext cx="5529580" cy="3493848"/>
            </a:xfrm>
            <a:prstGeom prst="rect">
              <a:avLst/>
            </a:prstGeom>
          </p:spPr>
        </p:pic>
        <p:sp>
          <p:nvSpPr>
            <p:cNvPr id="10" name="Triângulo 9">
              <a:extLst>
                <a:ext uri="{FF2B5EF4-FFF2-40B4-BE49-F238E27FC236}">
                  <a16:creationId xmlns:a16="http://schemas.microsoft.com/office/drawing/2014/main" id="{AD615DE7-30A0-E0B2-8C0C-103C6CEFC848}"/>
                </a:ext>
              </a:extLst>
            </p:cNvPr>
            <p:cNvSpPr/>
            <p:nvPr/>
          </p:nvSpPr>
          <p:spPr>
            <a:xfrm rot="10800000">
              <a:off x="6014851" y="6064318"/>
              <a:ext cx="201881" cy="21591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3">
              <a:extLst>
                <a:ext uri="{FF2B5EF4-FFF2-40B4-BE49-F238E27FC236}">
                  <a16:creationId xmlns:a16="http://schemas.microsoft.com/office/drawing/2014/main" id="{D6B58A83-F1D4-7F0B-5956-5942BFD2BEE5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6115791" y="5890530"/>
              <a:ext cx="1" cy="173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C815A06B-AD37-A818-CD86-05E89D5DF65E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9FAF6D4-0583-7443-4B88-14E93BCBAD40}"/>
              </a:ext>
            </a:extLst>
          </p:cNvPr>
          <p:cNvSpPr txBox="1"/>
          <p:nvPr/>
        </p:nvSpPr>
        <p:spPr>
          <a:xfrm>
            <a:off x="586034" y="5124808"/>
            <a:ext cx="4670792" cy="1200329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C00000"/>
                </a:solidFill>
                <a:latin typeface="Century" panose="02040604050505020304" pitchFamily="18" charset="0"/>
              </a:rPr>
              <a:t>OBSERVE</a:t>
            </a:r>
          </a:p>
          <a:p>
            <a:pPr algn="just"/>
            <a:r>
              <a:rPr lang="pt-BR" dirty="0">
                <a:latin typeface="Century" panose="02040604050505020304" pitchFamily="18" charset="0"/>
              </a:rPr>
              <a:t>Mesmo que as correntes de entrada no </a:t>
            </a:r>
            <a:r>
              <a:rPr lang="pt-BR" b="1" dirty="0" err="1">
                <a:latin typeface="Century" panose="02040604050505020304" pitchFamily="18" charset="0"/>
              </a:rPr>
              <a:t>amp</a:t>
            </a:r>
            <a:r>
              <a:rPr lang="pt-BR" b="1" dirty="0">
                <a:latin typeface="Century" panose="02040604050505020304" pitchFamily="18" charset="0"/>
              </a:rPr>
              <a:t> </a:t>
            </a:r>
            <a:r>
              <a:rPr lang="pt-BR" b="1" dirty="0" err="1">
                <a:latin typeface="Century" panose="02040604050505020304" pitchFamily="18" charset="0"/>
              </a:rPr>
              <a:t>op</a:t>
            </a:r>
            <a:r>
              <a:rPr lang="pt-BR" dirty="0">
                <a:latin typeface="Century" panose="02040604050505020304" pitchFamily="18" charset="0"/>
              </a:rPr>
              <a:t> sejam desprezíveis, </a:t>
            </a:r>
            <a:r>
              <a:rPr lang="pt-BR" dirty="0">
                <a:solidFill>
                  <a:srgbClr val="0070C0"/>
                </a:solidFill>
                <a:latin typeface="Century" panose="02040604050505020304" pitchFamily="18" charset="0"/>
              </a:rPr>
              <a:t>a corrente na saída poderá ter valor apreciável</a:t>
            </a:r>
            <a:r>
              <a:rPr lang="pt-BR" dirty="0">
                <a:latin typeface="Century" panose="020406040505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144508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513535" y="967920"/>
            <a:ext cx="6368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ANÁLISE DAS RESTRIÇÕES DE ENTRADA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F07D7FA-B9C1-E681-9BD6-0EB2ED3D0E92}"/>
                  </a:ext>
                </a:extLst>
              </p:cNvPr>
              <p:cNvSpPr txBox="1"/>
              <p:nvPr/>
            </p:nvSpPr>
            <p:spPr>
              <a:xfrm>
                <a:off x="461728" y="1671954"/>
                <a:ext cx="11438454" cy="1514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pt-BR" sz="20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Desejamos</a:t>
                </a:r>
                <a:r>
                  <a:rPr lang="pt-BR" sz="2000" dirty="0">
                    <a:latin typeface="Georgia" panose="02040502050405020303" pitchFamily="18" charset="0"/>
                  </a:rPr>
                  <a:t>, na grande maioria das vezes, operar com o </a:t>
                </a:r>
                <a:r>
                  <a:rPr lang="pt-BR" sz="2000" b="1" dirty="0" err="1">
                    <a:latin typeface="Georgia" panose="02040502050405020303" pitchFamily="18" charset="0"/>
                  </a:rPr>
                  <a:t>amp</a:t>
                </a:r>
                <a:r>
                  <a:rPr lang="pt-BR" sz="2000" b="1" dirty="0">
                    <a:latin typeface="Georgia" panose="02040502050405020303" pitchFamily="18" charset="0"/>
                  </a:rPr>
                  <a:t> </a:t>
                </a:r>
                <a:r>
                  <a:rPr lang="pt-BR" sz="2000" b="1" dirty="0" err="1">
                    <a:latin typeface="Georgia" panose="02040502050405020303" pitchFamily="18" charset="0"/>
                  </a:rPr>
                  <a:t>op</a:t>
                </a:r>
                <a:r>
                  <a:rPr lang="pt-BR" sz="2000" dirty="0">
                    <a:latin typeface="Georgia" panose="02040502050405020303" pitchFamily="18" charset="0"/>
                  </a:rPr>
                  <a:t> em sua </a:t>
                </a:r>
                <a:r>
                  <a:rPr lang="pt-BR" sz="2000" b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região linear</a:t>
                </a:r>
                <a:r>
                  <a:rPr lang="pt-BR" sz="2000" b="1" dirty="0">
                    <a:latin typeface="Georgia" panose="02040502050405020303" pitchFamily="18" charset="0"/>
                  </a:rPr>
                  <a:t>. </a:t>
                </a:r>
                <a:endParaRPr lang="pt-BR" sz="2000" dirty="0">
                  <a:latin typeface="Georgia" panose="02040502050405020303" pitchFamily="18" charset="0"/>
                </a:endParaRPr>
              </a:p>
              <a:p>
                <a:pPr algn="just">
                  <a:lnSpc>
                    <a:spcPts val="3500"/>
                  </a:lnSpc>
                  <a:spcBef>
                    <a:spcPct val="0"/>
                  </a:spcBef>
                  <a:spcAft>
                    <a:spcPts val="1000"/>
                  </a:spcAft>
                </a:pPr>
                <a:r>
                  <a:rPr lang="pt-BR" sz="2000" dirty="0">
                    <a:latin typeface="Georgia" panose="02040502050405020303" pitchFamily="18" charset="0"/>
                  </a:rPr>
                  <a:t>Na região linear, as tensões de entrada e saída não dependem das tensões de alimentação,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± </m:t>
                    </m:r>
                    <m:sSub>
                      <m:sSubPr>
                        <m:ctrlPr>
                          <a:rPr lang="pt-BR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pt-BR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pt-BR" sz="2000" dirty="0">
                    <a:latin typeface="Georgia" panose="02040502050405020303" pitchFamily="18" charset="0"/>
                  </a:rPr>
                  <a:t>, e o </a:t>
                </a:r>
                <a:r>
                  <a:rPr lang="pt-BR" sz="2000" dirty="0">
                    <a:solidFill>
                      <a:schemeClr val="accent5"/>
                    </a:solidFill>
                    <a:latin typeface="Georgia" panose="02040502050405020303" pitchFamily="18" charset="0"/>
                  </a:rPr>
                  <a:t>circuito pode ser simplificado</a:t>
                </a:r>
                <a:r>
                  <a:rPr lang="pt-BR" sz="2000" dirty="0">
                    <a:latin typeface="Georgia" panose="02040502050405020303" pitchFamily="18" charset="0"/>
                  </a:rPr>
                  <a:t>. </a:t>
                </a:r>
              </a:p>
            </p:txBody>
          </p:sp>
        </mc:Choice>
        <mc:Fallback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5F07D7FA-B9C1-E681-9BD6-0EB2ED3D0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28" y="1671954"/>
                <a:ext cx="11438454" cy="1514261"/>
              </a:xfrm>
              <a:prstGeom prst="rect">
                <a:avLst/>
              </a:prstGeom>
              <a:blipFill>
                <a:blip r:embed="rId2"/>
                <a:stretch>
                  <a:fillRect l="-586" r="-533" b="-56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 descr="Imagem de vídeo game&#10;&#10;Descrição gerada automaticamente">
            <a:extLst>
              <a:ext uri="{FF2B5EF4-FFF2-40B4-BE49-F238E27FC236}">
                <a16:creationId xmlns:a16="http://schemas.microsoft.com/office/drawing/2014/main" id="{72D3D057-CD5E-ECD7-E609-7F0DA8AAE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0" y="3318431"/>
            <a:ext cx="3394987" cy="3142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86BD6EA-B8B8-369E-504F-583E13D8DDD3}"/>
              </a:ext>
            </a:extLst>
          </p:cNvPr>
          <p:cNvSpPr txBox="1"/>
          <p:nvPr/>
        </p:nvSpPr>
        <p:spPr>
          <a:xfrm>
            <a:off x="4716855" y="3183659"/>
            <a:ext cx="7020831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1000"/>
              </a:spcAft>
            </a:pPr>
            <a:r>
              <a:rPr lang="pt-BR" sz="2000" dirty="0">
                <a:latin typeface="Georgia" panose="02040502050405020303" pitchFamily="18" charset="0"/>
              </a:rPr>
              <a:t>Na região linear o circuito precisará atender a </a:t>
            </a:r>
            <a:r>
              <a:rPr lang="pt-BR" sz="2000" dirty="0">
                <a:solidFill>
                  <a:srgbClr val="0070C0"/>
                </a:solidFill>
                <a:latin typeface="Georgia" panose="02040502050405020303" pitchFamily="18" charset="0"/>
              </a:rPr>
              <a:t>restrição de tensão de entrada</a:t>
            </a:r>
            <a:r>
              <a:rPr lang="pt-BR" sz="2000" dirty="0">
                <a:latin typeface="Georgia" panose="02040502050405020303" pitchFamily="18" charset="0"/>
              </a:rPr>
              <a:t>:</a:t>
            </a:r>
          </a:p>
          <a:p>
            <a:pPr algn="just">
              <a:spcBef>
                <a:spcPct val="0"/>
              </a:spcBef>
              <a:spcAft>
                <a:spcPts val="1000"/>
              </a:spcAft>
            </a:pPr>
            <a:endParaRPr lang="pt-BR" sz="2000" dirty="0">
              <a:latin typeface="Georgia" panose="02040502050405020303" pitchFamily="18" charset="0"/>
            </a:endParaRPr>
          </a:p>
          <a:p>
            <a:pPr algn="just">
              <a:spcBef>
                <a:spcPct val="0"/>
              </a:spcBef>
              <a:spcAft>
                <a:spcPts val="1000"/>
              </a:spcAft>
            </a:pPr>
            <a:r>
              <a:rPr lang="pt-BR" sz="2000" dirty="0">
                <a:latin typeface="Georgia" panose="02040502050405020303" pitchFamily="18" charset="0"/>
              </a:rPr>
              <a:t>Construtivamente o circuito do </a:t>
            </a:r>
            <a:r>
              <a:rPr lang="pt-BR" sz="2000" b="1" dirty="0" err="1">
                <a:latin typeface="Georgia" panose="02040502050405020303" pitchFamily="18" charset="0"/>
              </a:rPr>
              <a:t>amp</a:t>
            </a:r>
            <a:r>
              <a:rPr lang="pt-BR" sz="2000" b="1" dirty="0">
                <a:latin typeface="Georgia" panose="02040502050405020303" pitchFamily="18" charset="0"/>
              </a:rPr>
              <a:t> </a:t>
            </a:r>
            <a:r>
              <a:rPr lang="pt-BR" sz="2000" b="1" dirty="0" err="1">
                <a:latin typeface="Georgia" panose="02040502050405020303" pitchFamily="18" charset="0"/>
              </a:rPr>
              <a:t>op</a:t>
            </a:r>
            <a:r>
              <a:rPr lang="pt-BR" sz="2000" dirty="0">
                <a:latin typeface="Georgia" panose="02040502050405020303" pitchFamily="18" charset="0"/>
              </a:rPr>
              <a:t> força a </a:t>
            </a:r>
            <a:r>
              <a:rPr lang="pt-BR" sz="2000" dirty="0">
                <a:solidFill>
                  <a:srgbClr val="C00000"/>
                </a:solidFill>
                <a:latin typeface="Georgia" panose="02040502050405020303" pitchFamily="18" charset="0"/>
              </a:rPr>
              <a:t>restrição de corrente de entrada</a:t>
            </a:r>
            <a:r>
              <a:rPr lang="pt-BR" sz="2000" dirty="0">
                <a:latin typeface="Georgia" panose="02040502050405020303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13A6981-92B8-D6F4-2D48-53BF8BDB697C}"/>
                  </a:ext>
                </a:extLst>
              </p:cNvPr>
              <p:cNvSpPr/>
              <p:nvPr/>
            </p:nvSpPr>
            <p:spPr>
              <a:xfrm>
                <a:off x="7373494" y="3768479"/>
                <a:ext cx="1270220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400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i="1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pt-BR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713A6981-92B8-D6F4-2D48-53BF8BDB69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494" y="3768479"/>
                <a:ext cx="1270220" cy="490199"/>
              </a:xfrm>
              <a:prstGeom prst="rect">
                <a:avLst/>
              </a:prstGeom>
              <a:blipFill>
                <a:blip r:embed="rId4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2E4FC58-79FB-E3D9-D3E6-39B5D7D88C16}"/>
                  </a:ext>
                </a:extLst>
              </p:cNvPr>
              <p:cNvSpPr txBox="1"/>
              <p:nvPr/>
            </p:nvSpPr>
            <p:spPr>
              <a:xfrm>
                <a:off x="6502021" y="4991363"/>
                <a:ext cx="3116655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altLang="pt-B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altLang="pt-BR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BR" altLang="pt-BR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altLang="pt-BR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altLang="pt-BR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altLang="pt-BR" sz="2400" i="1" dirty="0" err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altLang="pt-BR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2E4FC58-79FB-E3D9-D3E6-39B5D7D88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021" y="4991363"/>
                <a:ext cx="3116655" cy="490199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5ECF5624-55F3-7024-AFF1-A129AB2368DE}"/>
              </a:ext>
            </a:extLst>
          </p:cNvPr>
          <p:cNvSpPr txBox="1"/>
          <p:nvPr/>
        </p:nvSpPr>
        <p:spPr>
          <a:xfrm>
            <a:off x="4716855" y="5804040"/>
            <a:ext cx="70208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ts val="1000"/>
              </a:spcAft>
            </a:pPr>
            <a:r>
              <a:rPr lang="pt-BR" sz="2000" dirty="0">
                <a:latin typeface="Georgia" panose="02040502050405020303" pitchFamily="18" charset="0"/>
              </a:rPr>
              <a:t>As duas </a:t>
            </a:r>
            <a:r>
              <a:rPr lang="pt-BR" sz="2000" dirty="0">
                <a:solidFill>
                  <a:srgbClr val="C00000"/>
                </a:solidFill>
                <a:latin typeface="Georgia" panose="02040502050405020303" pitchFamily="18" charset="0"/>
              </a:rPr>
              <a:t>equações de restrição permitem</a:t>
            </a:r>
            <a:r>
              <a:rPr lang="pt-BR" sz="2000" dirty="0">
                <a:latin typeface="Georgia" panose="02040502050405020303" pitchFamily="18" charset="0"/>
              </a:rPr>
              <a:t> resolver circuitos contendo </a:t>
            </a:r>
            <a:r>
              <a:rPr lang="pt-BR" sz="2000" dirty="0" err="1">
                <a:latin typeface="Georgia" panose="02040502050405020303" pitchFamily="18" charset="0"/>
              </a:rPr>
              <a:t>amp</a:t>
            </a:r>
            <a:r>
              <a:rPr lang="pt-BR" sz="2000" dirty="0">
                <a:latin typeface="Georgia" panose="02040502050405020303" pitchFamily="18" charset="0"/>
              </a:rPr>
              <a:t> </a:t>
            </a:r>
            <a:r>
              <a:rPr lang="pt-BR" sz="2000" dirty="0" err="1">
                <a:latin typeface="Georgia" panose="02040502050405020303" pitchFamily="18" charset="0"/>
              </a:rPr>
              <a:t>ops</a:t>
            </a:r>
            <a:r>
              <a:rPr lang="pt-BR" sz="2000" dirty="0">
                <a:latin typeface="Georgia" panose="02040502050405020303" pitchFamily="18" charset="0"/>
              </a:rPr>
              <a:t>, </a:t>
            </a:r>
            <a:r>
              <a:rPr lang="pt-BR" sz="2000" dirty="0">
                <a:solidFill>
                  <a:srgbClr val="0070C0"/>
                </a:solidFill>
                <a:latin typeface="Georgia" panose="02040502050405020303" pitchFamily="18" charset="0"/>
              </a:rPr>
              <a:t>considerando que estes sejam ideais</a:t>
            </a:r>
            <a:r>
              <a:rPr lang="pt-BR" sz="2000" dirty="0">
                <a:latin typeface="Georgia" panose="02040502050405020303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6393798"/>
      </p:ext>
    </p:extLst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A1D359-0E6B-E42C-2791-67B975BACF38}"/>
                  </a:ext>
                </a:extLst>
              </p:cNvPr>
              <p:cNvSpPr/>
              <p:nvPr/>
            </p:nvSpPr>
            <p:spPr>
              <a:xfrm>
                <a:off x="420047" y="1576891"/>
                <a:ext cx="1137215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AutoNum type="alphaLcParenR"/>
                </a:pPr>
                <a:r>
                  <a:rPr lang="pt-BR" altLang="en-US" sz="2400" dirty="0">
                    <a:latin typeface="Century" panose="02040604050505020304" pitchFamily="18" charset="0"/>
                  </a:rPr>
                  <a:t>Determine a tensão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alt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altLang="en-US" sz="2400" dirty="0">
                    <a:latin typeface="Century" panose="02040604050505020304" pitchFamily="18" charset="0"/>
                  </a:rPr>
                  <a:t> considerando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alt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1</m:t>
                    </m:r>
                    <m:r>
                      <a:rPr lang="pt-BR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en-US" sz="2400" dirty="0">
                    <a:latin typeface="Century" panose="02040604050505020304" pitchFamily="18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alt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pt-BR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2</m:t>
                    </m:r>
                    <m:r>
                      <a:rPr lang="pt-BR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altLang="en-US" sz="2400" dirty="0">
                    <a:latin typeface="Century" panose="02040604050505020304" pitchFamily="18" charset="0"/>
                  </a:rPr>
                  <a:t>.</a:t>
                </a:r>
              </a:p>
              <a:p>
                <a:pPr marL="457200" indent="-457200" algn="just">
                  <a:buFontTx/>
                  <a:buAutoNum type="alphaLcParenR"/>
                </a:pPr>
                <a:r>
                  <a:rPr lang="pt-BR" altLang="en-US" sz="2400" dirty="0">
                    <a:latin typeface="Century" panose="02040604050505020304" pitchFamily="18" charset="0"/>
                  </a:rPr>
                  <a:t>Especifique a faixa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4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altLang="en-US" sz="24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pt-BR" altLang="en-US" sz="2400" dirty="0">
                    <a:latin typeface="Century" panose="02040604050505020304" pitchFamily="18" charset="0"/>
                  </a:rPr>
                  <a:t> que impede a saturação do amplificador. Considere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alt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1</m:t>
                    </m:r>
                    <m:r>
                      <a:rPr lang="pt-BR" alt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,5</m:t>
                    </m:r>
                    <m:r>
                      <a:rPr lang="pt-BR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altLang="en-US" sz="2400" dirty="0">
                    <a:latin typeface="Century" panose="020406040505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A1D359-0E6B-E42C-2791-67B975BAC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47" y="1576891"/>
                <a:ext cx="11372150" cy="1200329"/>
              </a:xfrm>
              <a:prstGeom prst="rect">
                <a:avLst/>
              </a:prstGeom>
              <a:blipFill>
                <a:blip r:embed="rId2"/>
                <a:stretch>
                  <a:fillRect l="-893" t="-4211" r="-893" b="-10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BF6706A-7C85-991E-FB33-6A42AD971306}"/>
              </a:ext>
            </a:extLst>
          </p:cNvPr>
          <p:cNvSpPr/>
          <p:nvPr/>
        </p:nvSpPr>
        <p:spPr>
          <a:xfrm>
            <a:off x="4440494" y="2511949"/>
            <a:ext cx="3311011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sz="2400" dirty="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rPr>
              <a:t>Exemplo 5.1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6DB384D-7466-DFBE-5112-B623A7475699}"/>
                  </a:ext>
                </a:extLst>
              </p:cNvPr>
              <p:cNvSpPr txBox="1"/>
              <p:nvPr/>
            </p:nvSpPr>
            <p:spPr>
              <a:xfrm>
                <a:off x="301292" y="6010163"/>
                <a:ext cx="53632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=6 </m:t>
                      </m:r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;  −0,8</m:t>
                      </m:r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alt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alt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≤3,2</m:t>
                      </m:r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6DB384D-7466-DFBE-5112-B623A7475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92" y="6010163"/>
                <a:ext cx="5363237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03754FA8-0B9C-513B-2294-228A691E98EE}"/>
              </a:ext>
            </a:extLst>
          </p:cNvPr>
          <p:cNvSpPr txBox="1"/>
          <p:nvPr/>
        </p:nvSpPr>
        <p:spPr>
          <a:xfrm>
            <a:off x="6659419" y="967920"/>
            <a:ext cx="5222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EXEMPLO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66A030E-0D57-5C7F-2C28-BCBF117F215F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Amplificador Operacional</a:t>
            </a:r>
          </a:p>
        </p:txBody>
      </p:sp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F1BE41A0-9371-DBEF-6E4B-E14B835DC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92" y="3103293"/>
            <a:ext cx="4567613" cy="30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4920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4767" y="157795"/>
            <a:ext cx="11822464" cy="6481720"/>
          </a:xfrm>
          <a:prstGeom prst="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0026" y="2929039"/>
            <a:ext cx="10379034" cy="1632101"/>
          </a:xfrm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rgbClr val="1B5136"/>
                </a:solidFill>
                <a:latin typeface="Book Antiqua" panose="02040602050305030304" pitchFamily="18" charset="0"/>
              </a:rPr>
              <a:t>AMPLIFICADORES OPERACIONAIS</a:t>
            </a:r>
            <a:br>
              <a:rPr lang="pt-BR" sz="3200" b="1" dirty="0">
                <a:solidFill>
                  <a:srgbClr val="1B5136"/>
                </a:solidFill>
                <a:latin typeface="Book Antiqua" panose="02040602050305030304" pitchFamily="18" charset="0"/>
              </a:rPr>
            </a:br>
            <a:r>
              <a:rPr lang="pt-B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CONCEITOS FUNDAMENTAIS, TERMINAIS</a:t>
            </a:r>
            <a:br>
              <a:rPr lang="pt-B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</a:br>
            <a:r>
              <a:rPr lang="pt-B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RESTRIÇÕES DE OPERAÇÃO</a:t>
            </a:r>
            <a:endParaRPr lang="pt-BR" sz="3200" b="1" dirty="0">
              <a:solidFill>
                <a:schemeClr val="tx1">
                  <a:lumMod val="50000"/>
                  <a:lumOff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46277" y="5651332"/>
            <a:ext cx="5442857" cy="923895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Prof. Carlos Ermídio F. Caetano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ccaetano@ufmg.br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sala: 2112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695419" y="573514"/>
            <a:ext cx="4801161" cy="111568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Aula 10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016601" y="2213689"/>
            <a:ext cx="8158796" cy="681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ELE064</a:t>
            </a: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– Análise de Circuitos Elétricos I</a:t>
            </a:r>
          </a:p>
        </p:txBody>
      </p:sp>
    </p:spTree>
    <p:extLst>
      <p:ext uri="{BB962C8B-B14F-4D97-AF65-F5344CB8AC3E}">
        <p14:creationId xmlns:p14="http://schemas.microsoft.com/office/powerpoint/2010/main" val="1537683502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Objetivos</a:t>
            </a:r>
          </a:p>
        </p:txBody>
      </p:sp>
      <p:sp>
        <p:nvSpPr>
          <p:cNvPr id="9" name="Retângulo Arredondado 8"/>
          <p:cNvSpPr/>
          <p:nvPr/>
        </p:nvSpPr>
        <p:spPr>
          <a:xfrm>
            <a:off x="499531" y="3777533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 algn="just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Compreender a </a:t>
            </a:r>
            <a:r>
              <a:rPr lang="pt-BR" sz="2400" dirty="0">
                <a:solidFill>
                  <a:srgbClr val="C00000"/>
                </a:solidFill>
                <a:latin typeface="Century" panose="02040604050505020304" pitchFamily="18" charset="0"/>
              </a:rPr>
              <a:t>simbologia</a:t>
            </a: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 e saber identificar os cinco </a:t>
            </a:r>
            <a:r>
              <a:rPr lang="pt-BR" sz="2400" dirty="0">
                <a:solidFill>
                  <a:srgbClr val="C00000"/>
                </a:solidFill>
                <a:latin typeface="Century" panose="02040604050505020304" pitchFamily="18" charset="0"/>
              </a:rPr>
              <a:t>terminais</a:t>
            </a: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 de </a:t>
            </a:r>
            <a:r>
              <a:rPr lang="pt-BR" sz="2400" b="1" dirty="0" err="1">
                <a:solidFill>
                  <a:schemeClr val="tx1"/>
                </a:solidFill>
                <a:latin typeface="Century" panose="02040604050505020304" pitchFamily="18" charset="0"/>
              </a:rPr>
              <a:t>amp</a:t>
            </a:r>
            <a:r>
              <a:rPr lang="pt-BR" sz="2400" b="1" dirty="0">
                <a:solidFill>
                  <a:schemeClr val="tx1"/>
                </a:solidFill>
                <a:latin typeface="Century" panose="02040604050505020304" pitchFamily="18" charset="0"/>
              </a:rPr>
              <a:t> </a:t>
            </a:r>
            <a:r>
              <a:rPr lang="pt-BR" sz="2400" b="1" dirty="0" err="1">
                <a:solidFill>
                  <a:schemeClr val="tx1"/>
                </a:solidFill>
                <a:latin typeface="Century" panose="02040604050505020304" pitchFamily="18" charset="0"/>
              </a:rPr>
              <a:t>ops</a:t>
            </a: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. </a:t>
            </a:r>
          </a:p>
        </p:txBody>
      </p:sp>
      <p:sp>
        <p:nvSpPr>
          <p:cNvPr id="15" name="Retângulo Arredondado 14"/>
          <p:cNvSpPr/>
          <p:nvPr/>
        </p:nvSpPr>
        <p:spPr>
          <a:xfrm>
            <a:off x="499531" y="5164498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 algn="just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Saber </a:t>
            </a:r>
            <a:r>
              <a:rPr lang="pt-BR" sz="2400" dirty="0">
                <a:solidFill>
                  <a:srgbClr val="0070C0"/>
                </a:solidFill>
                <a:latin typeface="Century" panose="02040604050505020304" pitchFamily="18" charset="0"/>
              </a:rPr>
              <a:t>descrever e utilizar</a:t>
            </a: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 as restrições de tensão e corrente e </a:t>
            </a:r>
            <a:r>
              <a:rPr lang="pt-BR" sz="2400" dirty="0">
                <a:solidFill>
                  <a:srgbClr val="C00000"/>
                </a:solidFill>
                <a:latin typeface="Century" panose="02040604050505020304" pitchFamily="18" charset="0"/>
              </a:rPr>
              <a:t>as simplificações</a:t>
            </a: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 resultantes em um </a:t>
            </a:r>
            <a:r>
              <a:rPr lang="pt-BR" sz="2400" b="1" dirty="0" err="1">
                <a:solidFill>
                  <a:schemeClr val="tx1"/>
                </a:solidFill>
                <a:latin typeface="Century" panose="02040604050505020304" pitchFamily="18" charset="0"/>
              </a:rPr>
              <a:t>amp</a:t>
            </a:r>
            <a:r>
              <a:rPr lang="pt-BR" sz="2400" b="1" dirty="0">
                <a:solidFill>
                  <a:schemeClr val="tx1"/>
                </a:solidFill>
                <a:latin typeface="Century" panose="02040604050505020304" pitchFamily="18" charset="0"/>
              </a:rPr>
              <a:t> </a:t>
            </a:r>
            <a:r>
              <a:rPr lang="pt-BR" sz="2400" b="1" dirty="0" err="1">
                <a:solidFill>
                  <a:schemeClr val="tx1"/>
                </a:solidFill>
                <a:latin typeface="Century" panose="02040604050505020304" pitchFamily="18" charset="0"/>
              </a:rPr>
              <a:t>op</a:t>
            </a:r>
            <a:r>
              <a:rPr lang="pt-BR" sz="2400" b="1" dirty="0">
                <a:solidFill>
                  <a:schemeClr val="tx1"/>
                </a:solidFill>
                <a:latin typeface="Century" panose="02040604050505020304" pitchFamily="18" charset="0"/>
              </a:rPr>
              <a:t> ideal</a:t>
            </a: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488CB5-0A4B-4B79-81A2-C670CD8F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2" name="Retângulo Arredondado 8">
            <a:extLst>
              <a:ext uri="{FF2B5EF4-FFF2-40B4-BE49-F238E27FC236}">
                <a16:creationId xmlns:a16="http://schemas.microsoft.com/office/drawing/2014/main" id="{4FE03AE2-BD48-5BF1-F5B2-D4AC2BB15C08}"/>
              </a:ext>
            </a:extLst>
          </p:cNvPr>
          <p:cNvSpPr/>
          <p:nvPr/>
        </p:nvSpPr>
        <p:spPr>
          <a:xfrm>
            <a:off x="499531" y="2381450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 algn="just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rgbClr val="0070C0"/>
                </a:solidFill>
                <a:latin typeface="Century" panose="02040604050505020304" pitchFamily="18" charset="0"/>
              </a:rPr>
              <a:t>Compreender algumas das aplicações</a:t>
            </a: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 de circuito que contenham amplificadores operacionais (</a:t>
            </a:r>
            <a:r>
              <a:rPr lang="pt-BR" sz="2400" b="1" dirty="0" err="1">
                <a:solidFill>
                  <a:schemeClr val="tx1"/>
                </a:solidFill>
                <a:latin typeface="Century" panose="02040604050505020304" pitchFamily="18" charset="0"/>
              </a:rPr>
              <a:t>Amp</a:t>
            </a:r>
            <a:r>
              <a:rPr lang="pt-BR" sz="2400" b="1" dirty="0">
                <a:solidFill>
                  <a:schemeClr val="tx1"/>
                </a:solidFill>
                <a:latin typeface="Century" panose="02040604050505020304" pitchFamily="18" charset="0"/>
              </a:rPr>
              <a:t> </a:t>
            </a:r>
            <a:r>
              <a:rPr lang="pt-BR" sz="2400" b="1" dirty="0" err="1">
                <a:solidFill>
                  <a:schemeClr val="tx1"/>
                </a:solidFill>
                <a:latin typeface="Century" panose="02040604050505020304" pitchFamily="18" charset="0"/>
              </a:rPr>
              <a:t>Ops</a:t>
            </a: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924408493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CAPÍTULO 5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488CB5-0A4B-4B79-81A2-C670CD8F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2" name="Retângulo Arredondado 8">
            <a:extLst>
              <a:ext uri="{FF2B5EF4-FFF2-40B4-BE49-F238E27FC236}">
                <a16:creationId xmlns:a16="http://schemas.microsoft.com/office/drawing/2014/main" id="{099235AE-6722-8EA0-8320-93CF1117949A}"/>
              </a:ext>
            </a:extLst>
          </p:cNvPr>
          <p:cNvSpPr/>
          <p:nvPr/>
        </p:nvSpPr>
        <p:spPr>
          <a:xfrm>
            <a:off x="262393" y="2421527"/>
            <a:ext cx="8436334" cy="424630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 dirty="0">
                <a:solidFill>
                  <a:schemeClr val="tx1"/>
                </a:solidFill>
                <a:latin typeface="Century" panose="02040604050505020304" pitchFamily="18" charset="0"/>
              </a:rPr>
              <a:t>Terminais do amplificador operacional.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 dirty="0">
                <a:solidFill>
                  <a:schemeClr val="tx1"/>
                </a:solidFill>
                <a:latin typeface="Century" panose="02040604050505020304" pitchFamily="18" charset="0"/>
              </a:rPr>
              <a:t>Tensões e correntes terminais.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Circuito amplificador inversor.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Circuito amplificador somador.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Circuito amplificador não-inversor.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Circuito amplificador diferencial.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Modelo mais realista para o </a:t>
            </a:r>
            <a:r>
              <a:rPr lang="pt-BR" sz="2800" dirty="0" err="1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amp</a:t>
            </a:r>
            <a:r>
              <a:rPr lang="pt-BR" sz="2800" dirty="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 op.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BD232E3-E630-72AF-0810-78C9DD388F69}"/>
              </a:ext>
            </a:extLst>
          </p:cNvPr>
          <p:cNvSpPr txBox="1">
            <a:spLocks/>
          </p:cNvSpPr>
          <p:nvPr/>
        </p:nvSpPr>
        <p:spPr>
          <a:xfrm>
            <a:off x="2517569" y="1046219"/>
            <a:ext cx="9364550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sz="3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AMPLIFICADOR OPERACIONAL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FF7F5F-8769-4692-D799-403719CB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49" t="34206" r="4326" b="6831"/>
          <a:stretch/>
        </p:blipFill>
        <p:spPr bwMode="auto">
          <a:xfrm>
            <a:off x="8698727" y="2005483"/>
            <a:ext cx="3019697" cy="44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90809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9608741" y="967920"/>
            <a:ext cx="227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2E2FF2-4824-089C-54CC-0A08422601AD}"/>
              </a:ext>
            </a:extLst>
          </p:cNvPr>
          <p:cNvSpPr/>
          <p:nvPr/>
        </p:nvSpPr>
        <p:spPr>
          <a:xfrm>
            <a:off x="404203" y="1836540"/>
            <a:ext cx="11447368" cy="4364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20"/>
              </a:lnSpc>
              <a:spcAft>
                <a:spcPts val="1200"/>
              </a:spcAft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200" dirty="0">
                <a:latin typeface="Georgia" panose="02040502050405020303" pitchFamily="18" charset="0"/>
              </a:rPr>
              <a:t>O amplificador operacional é um </a:t>
            </a:r>
            <a:r>
              <a:rPr lang="pt-BR" sz="2200" b="1" dirty="0">
                <a:solidFill>
                  <a:srgbClr val="C00000"/>
                </a:solidFill>
                <a:latin typeface="Georgia" panose="02040502050405020303" pitchFamily="18" charset="0"/>
              </a:rPr>
              <a:t>dispositivo projetado para realizar operações matemáticas</a:t>
            </a:r>
            <a:r>
              <a:rPr lang="pt-BR" sz="2200" b="1" dirty="0">
                <a:latin typeface="Georgia" panose="02040502050405020303" pitchFamily="18" charset="0"/>
              </a:rPr>
              <a:t> </a:t>
            </a:r>
            <a:r>
              <a:rPr lang="pt-BR" sz="2200" dirty="0">
                <a:latin typeface="Georgia" panose="02040502050405020303" pitchFamily="18" charset="0"/>
              </a:rPr>
              <a:t>(adição, subtração, integração, diferenciação, e outras) utilizando a tensão como uma analogia de uma outra quantidade. </a:t>
            </a:r>
          </a:p>
          <a:p>
            <a:pPr marL="342900" indent="-342900" algn="just">
              <a:lnSpc>
                <a:spcPts val="3020"/>
              </a:lnSpc>
              <a:spcAft>
                <a:spcPts val="1200"/>
              </a:spcAft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200" dirty="0">
                <a:latin typeface="Georgia" panose="02040502050405020303" pitchFamily="18" charset="0"/>
              </a:rPr>
              <a:t>É muito difícil enumerar a totalidade das aplicações deste componente. Sua utilização está presente na maioria dos equipamentos de </a:t>
            </a:r>
            <a:r>
              <a:rPr lang="pt-BR" sz="2200" dirty="0">
                <a:solidFill>
                  <a:srgbClr val="0070C0"/>
                </a:solidFill>
                <a:latin typeface="Georgia" panose="02040502050405020303" pitchFamily="18" charset="0"/>
              </a:rPr>
              <a:t>sistemas de controle</a:t>
            </a:r>
            <a:r>
              <a:rPr lang="pt-BR" sz="2200" dirty="0">
                <a:latin typeface="Georgia" panose="02040502050405020303" pitchFamily="18" charset="0"/>
              </a:rPr>
              <a:t> industrial, </a:t>
            </a:r>
            <a:r>
              <a:rPr lang="pt-BR" sz="2200" dirty="0">
                <a:solidFill>
                  <a:srgbClr val="C00000"/>
                </a:solidFill>
                <a:latin typeface="Georgia" panose="02040502050405020303" pitchFamily="18" charset="0"/>
              </a:rPr>
              <a:t>instrumentação</a:t>
            </a:r>
            <a:r>
              <a:rPr lang="pt-BR" sz="2200" dirty="0">
                <a:latin typeface="Georgia" panose="02040502050405020303" pitchFamily="18" charset="0"/>
              </a:rPr>
              <a:t> nuclear e petroquímica, </a:t>
            </a:r>
            <a:r>
              <a:rPr lang="pt-BR" sz="2200" dirty="0">
                <a:solidFill>
                  <a:srgbClr val="0070C0"/>
                </a:solidFill>
                <a:latin typeface="Georgia" panose="02040502050405020303" pitchFamily="18" charset="0"/>
              </a:rPr>
              <a:t>equipamentos médicos</a:t>
            </a:r>
            <a:r>
              <a:rPr lang="pt-BR" sz="2200" dirty="0">
                <a:latin typeface="Georgia" panose="02040502050405020303" pitchFamily="18" charset="0"/>
              </a:rPr>
              <a:t>, </a:t>
            </a:r>
            <a:r>
              <a:rPr lang="pt-BR" sz="2200" dirty="0">
                <a:solidFill>
                  <a:srgbClr val="C00000"/>
                </a:solidFill>
                <a:latin typeface="Georgia" panose="02040502050405020303" pitchFamily="18" charset="0"/>
              </a:rPr>
              <a:t>computadores</a:t>
            </a:r>
            <a:r>
              <a:rPr lang="pt-BR" sz="2200" dirty="0">
                <a:latin typeface="Georgia" panose="02040502050405020303" pitchFamily="18" charset="0"/>
              </a:rPr>
              <a:t> etc.;</a:t>
            </a:r>
          </a:p>
          <a:p>
            <a:pPr marL="342900" indent="-342900" algn="just">
              <a:lnSpc>
                <a:spcPts val="3020"/>
              </a:lnSpc>
              <a:spcAft>
                <a:spcPts val="1200"/>
              </a:spcAft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200" dirty="0">
                <a:latin typeface="Georgia" panose="02040502050405020303" pitchFamily="18" charset="0"/>
              </a:rPr>
              <a:t>Os primeiros </a:t>
            </a:r>
            <a:r>
              <a:rPr lang="pt-BR" sz="2200" dirty="0" err="1">
                <a:latin typeface="Georgia" panose="02040502050405020303" pitchFamily="18" charset="0"/>
              </a:rPr>
              <a:t>amp</a:t>
            </a:r>
            <a:r>
              <a:rPr lang="pt-BR" sz="2200" dirty="0">
                <a:latin typeface="Georgia" panose="02040502050405020303" pitchFamily="18" charset="0"/>
              </a:rPr>
              <a:t> </a:t>
            </a:r>
            <a:r>
              <a:rPr lang="pt-BR" sz="2200" dirty="0" err="1">
                <a:latin typeface="Georgia" panose="02040502050405020303" pitchFamily="18" charset="0"/>
              </a:rPr>
              <a:t>ops</a:t>
            </a:r>
            <a:r>
              <a:rPr lang="pt-BR" sz="2200" dirty="0">
                <a:latin typeface="Georgia" panose="02040502050405020303" pitchFamily="18" charset="0"/>
              </a:rPr>
              <a:t> surgiram na </a:t>
            </a:r>
            <a:r>
              <a:rPr lang="pt-BR" sz="2200" dirty="0">
                <a:solidFill>
                  <a:srgbClr val="0070C0"/>
                </a:solidFill>
                <a:latin typeface="Georgia" panose="02040502050405020303" pitchFamily="18" charset="0"/>
              </a:rPr>
              <a:t>década de 1940</a:t>
            </a:r>
            <a:r>
              <a:rPr lang="pt-BR" sz="2200" dirty="0">
                <a:latin typeface="Georgia" panose="02040502050405020303" pitchFamily="18" charset="0"/>
              </a:rPr>
              <a:t>, ainda com o uso de válvulas, mas eram pouco estáveis e de características bastante ruins.</a:t>
            </a:r>
          </a:p>
          <a:p>
            <a:pPr marL="342900" indent="-342900" algn="just">
              <a:lnSpc>
                <a:spcPts val="3020"/>
              </a:lnSpc>
              <a:spcAft>
                <a:spcPts val="1200"/>
              </a:spcAft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200" dirty="0">
                <a:latin typeface="Georgia" panose="02040502050405020303" pitchFamily="18" charset="0"/>
              </a:rPr>
              <a:t>Em 1968 (já com elementos semicondutores e chaves eletrônicas), a </a:t>
            </a:r>
            <a:r>
              <a:rPr lang="pt-BR" sz="2200" dirty="0" err="1">
                <a:latin typeface="Georgia" panose="02040502050405020303" pitchFamily="18" charset="0"/>
              </a:rPr>
              <a:t>Fairchild</a:t>
            </a:r>
            <a:r>
              <a:rPr lang="pt-BR" sz="2200" dirty="0">
                <a:latin typeface="Georgia" panose="02040502050405020303" pitchFamily="18" charset="0"/>
              </a:rPr>
              <a:t> </a:t>
            </a:r>
            <a:r>
              <a:rPr lang="pt-BR" sz="2200" dirty="0" err="1">
                <a:latin typeface="Georgia" panose="02040502050405020303" pitchFamily="18" charset="0"/>
              </a:rPr>
              <a:t>Semiconductor</a:t>
            </a:r>
            <a:r>
              <a:rPr lang="pt-BR" sz="2200" dirty="0">
                <a:latin typeface="Georgia" panose="02040502050405020303" pitchFamily="18" charset="0"/>
              </a:rPr>
              <a:t> lançou um </a:t>
            </a:r>
            <a:r>
              <a:rPr lang="pt-BR" sz="2200" dirty="0" err="1">
                <a:latin typeface="Georgia" panose="02040502050405020303" pitchFamily="18" charset="0"/>
              </a:rPr>
              <a:t>amp</a:t>
            </a:r>
            <a:r>
              <a:rPr lang="pt-BR" sz="2200" dirty="0">
                <a:latin typeface="Georgia" panose="02040502050405020303" pitchFamily="18" charset="0"/>
              </a:rPr>
              <a:t> </a:t>
            </a:r>
            <a:r>
              <a:rPr lang="pt-BR" sz="2200" dirty="0" err="1">
                <a:latin typeface="Georgia" panose="02040502050405020303" pitchFamily="18" charset="0"/>
              </a:rPr>
              <a:t>op</a:t>
            </a:r>
            <a:r>
              <a:rPr lang="pt-BR" sz="2200" dirty="0">
                <a:latin typeface="Georgia" panose="02040502050405020303" pitchFamily="18" charset="0"/>
              </a:rPr>
              <a:t> que conquistou ampla aceitação: </a:t>
            </a:r>
            <a:r>
              <a:rPr lang="pt-BR" sz="2200" b="1" dirty="0">
                <a:solidFill>
                  <a:srgbClr val="0070C0"/>
                </a:solidFill>
                <a:latin typeface="Georgia" panose="02040502050405020303" pitchFamily="18" charset="0"/>
              </a:rPr>
              <a:t>o </a:t>
            </a:r>
            <a:r>
              <a:rPr lang="el-GR" sz="2200" b="1" dirty="0">
                <a:solidFill>
                  <a:srgbClr val="0070C0"/>
                </a:solidFill>
                <a:latin typeface="Times" pitchFamily="2" charset="0"/>
              </a:rPr>
              <a:t>μ</a:t>
            </a:r>
            <a:r>
              <a:rPr lang="pt-BR" sz="2200" b="1" dirty="0">
                <a:solidFill>
                  <a:srgbClr val="0070C0"/>
                </a:solidFill>
                <a:latin typeface="Times" pitchFamily="2" charset="0"/>
              </a:rPr>
              <a:t>A741</a:t>
            </a:r>
            <a:r>
              <a:rPr lang="pt-BR" sz="2200" dirty="0">
                <a:latin typeface="Georgia" panose="02040502050405020303" pitchFamily="18" charset="0"/>
              </a:rPr>
              <a:t>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</p:spTree>
    <p:extLst>
      <p:ext uri="{BB962C8B-B14F-4D97-AF65-F5344CB8AC3E}">
        <p14:creationId xmlns:p14="http://schemas.microsoft.com/office/powerpoint/2010/main" val="6737004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9608741" y="967920"/>
            <a:ext cx="227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INTRODUÇÃO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2015, e Wikipédia.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5E6D6003-0B67-A47C-DDFF-476BAF334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0" y="2407632"/>
            <a:ext cx="3756492" cy="405280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01260FA-E4C4-6C6E-9C44-B5AA4FC4A6BF}"/>
              </a:ext>
            </a:extLst>
          </p:cNvPr>
          <p:cNvSpPr/>
          <p:nvPr/>
        </p:nvSpPr>
        <p:spPr>
          <a:xfrm>
            <a:off x="513133" y="1198752"/>
            <a:ext cx="17739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cs typeface="Arial" panose="020B0604020202020204" pitchFamily="34" charset="0"/>
              </a:rPr>
              <a:t>O </a:t>
            </a:r>
            <a:r>
              <a:rPr lang="el-GR" sz="2400" b="1" i="1" dirty="0">
                <a:solidFill>
                  <a:srgbClr val="0070C0"/>
                </a:solidFill>
                <a:cs typeface="Arial" panose="020B0604020202020204" pitchFamily="34" charset="0"/>
              </a:rPr>
              <a:t>μ</a:t>
            </a:r>
            <a:r>
              <a:rPr lang="pt-BR" sz="2400" b="1" dirty="0">
                <a:solidFill>
                  <a:srgbClr val="0070C0"/>
                </a:solidFill>
                <a:cs typeface="Arial" panose="020B0604020202020204" pitchFamily="34" charset="0"/>
              </a:rPr>
              <a:t>A741:</a:t>
            </a:r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C11261B-CEFB-5194-5A2A-CDAF4493149F}"/>
              </a:ext>
            </a:extLst>
          </p:cNvPr>
          <p:cNvGrpSpPr/>
          <p:nvPr/>
        </p:nvGrpSpPr>
        <p:grpSpPr>
          <a:xfrm>
            <a:off x="3353226" y="843800"/>
            <a:ext cx="4998774" cy="1651574"/>
            <a:chOff x="3353226" y="843800"/>
            <a:chExt cx="4998774" cy="1651574"/>
          </a:xfrm>
        </p:grpSpPr>
        <p:pic>
          <p:nvPicPr>
            <p:cNvPr id="4" name="Picture 2" descr="Imagem relacionada">
              <a:extLst>
                <a:ext uri="{FF2B5EF4-FFF2-40B4-BE49-F238E27FC236}">
                  <a16:creationId xmlns:a16="http://schemas.microsoft.com/office/drawing/2014/main" id="{DBBEA927-A85A-FBC5-07A5-9105C84AE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226" y="843800"/>
              <a:ext cx="1651574" cy="1651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86BB8CBC-E2ED-2607-F193-5A0727FBF65D}"/>
                </a:ext>
              </a:extLst>
            </p:cNvPr>
            <p:cNvSpPr/>
            <p:nvPr/>
          </p:nvSpPr>
          <p:spPr>
            <a:xfrm flipV="1">
              <a:off x="4838812" y="1367433"/>
              <a:ext cx="914400" cy="269589"/>
            </a:xfrm>
            <a:custGeom>
              <a:avLst/>
              <a:gdLst>
                <a:gd name="connsiteX0" fmla="*/ 0 w 914400"/>
                <a:gd name="connsiteY0" fmla="*/ 131248 h 206043"/>
                <a:gd name="connsiteX1" fmla="*/ 439387 w 914400"/>
                <a:gd name="connsiteY1" fmla="*/ 619 h 206043"/>
                <a:gd name="connsiteX2" fmla="*/ 700644 w 914400"/>
                <a:gd name="connsiteY2" fmla="*/ 178749 h 206043"/>
                <a:gd name="connsiteX3" fmla="*/ 914400 w 914400"/>
                <a:gd name="connsiteY3" fmla="*/ 202500 h 20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206043">
                  <a:moveTo>
                    <a:pt x="0" y="131248"/>
                  </a:moveTo>
                  <a:cubicBezTo>
                    <a:pt x="161306" y="61975"/>
                    <a:pt x="322613" y="-7298"/>
                    <a:pt x="439387" y="619"/>
                  </a:cubicBezTo>
                  <a:cubicBezTo>
                    <a:pt x="556161" y="8536"/>
                    <a:pt x="621475" y="145102"/>
                    <a:pt x="700644" y="178749"/>
                  </a:cubicBezTo>
                  <a:cubicBezTo>
                    <a:pt x="779813" y="212396"/>
                    <a:pt x="847106" y="207448"/>
                    <a:pt x="914400" y="20250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9BBB351-745C-2F71-3553-482ABB18222A}"/>
                </a:ext>
              </a:extLst>
            </p:cNvPr>
            <p:cNvSpPr txBox="1"/>
            <p:nvPr/>
          </p:nvSpPr>
          <p:spPr>
            <a:xfrm>
              <a:off x="5753212" y="1194219"/>
              <a:ext cx="2598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C00000"/>
                  </a:solidFill>
                  <a:latin typeface="Century" panose="02040604050505020304" pitchFamily="18" charset="0"/>
                </a:rPr>
                <a:t>Circuito integrado - CI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28DC892-A563-553D-95C0-876129AF67A9}"/>
              </a:ext>
            </a:extLst>
          </p:cNvPr>
          <p:cNvSpPr txBox="1"/>
          <p:nvPr/>
        </p:nvSpPr>
        <p:spPr>
          <a:xfrm>
            <a:off x="5547029" y="2495374"/>
            <a:ext cx="6152902" cy="3221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800" dirty="0">
                <a:latin typeface="Century" panose="02040604050505020304" pitchFamily="18" charset="0"/>
              </a:rPr>
              <a:t>Terminais principais: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latin typeface="Century" panose="02040604050505020304" pitchFamily="18" charset="0"/>
              </a:rPr>
              <a:t>	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</a:rPr>
              <a:t>2-</a:t>
            </a:r>
            <a:r>
              <a:rPr lang="pt-BR" sz="2400" dirty="0">
                <a:latin typeface="Century" panose="02040604050505020304" pitchFamily="18" charset="0"/>
              </a:rPr>
              <a:t> 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</a:rPr>
              <a:t>Entrada inversora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</a:rPr>
              <a:t>	3- Entrada não inversora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</a:rPr>
              <a:t>	6- Saída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</a:rPr>
              <a:t>	7- Fonte de alimentação (V+)</a:t>
            </a:r>
          </a:p>
          <a:p>
            <a:pPr lvl="1">
              <a:lnSpc>
                <a:spcPct val="150000"/>
              </a:lnSpc>
            </a:pP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" panose="02040604050505020304" pitchFamily="18" charset="0"/>
              </a:rPr>
              <a:t>	4- Fonte de alimentação (V-)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120D818E-B2F5-C211-F955-76E0AC39AE10}"/>
              </a:ext>
            </a:extLst>
          </p:cNvPr>
          <p:cNvGrpSpPr/>
          <p:nvPr/>
        </p:nvGrpSpPr>
        <p:grpSpPr>
          <a:xfrm>
            <a:off x="4838812" y="1909589"/>
            <a:ext cx="6955746" cy="4282289"/>
            <a:chOff x="4838812" y="1909589"/>
            <a:chExt cx="6955746" cy="4282289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FC5A44-EF8A-5C85-E88F-F50EB5470BB6}"/>
                </a:ext>
              </a:extLst>
            </p:cNvPr>
            <p:cNvSpPr/>
            <p:nvPr/>
          </p:nvSpPr>
          <p:spPr>
            <a:xfrm>
              <a:off x="5355771" y="2196935"/>
              <a:ext cx="5866411" cy="37763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2" descr="undefined">
              <a:extLst>
                <a:ext uri="{FF2B5EF4-FFF2-40B4-BE49-F238E27FC236}">
                  <a16:creationId xmlns:a16="http://schemas.microsoft.com/office/drawing/2014/main" id="{400ABCA7-209C-006A-8FDE-5D18C66C7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812" y="1909589"/>
              <a:ext cx="6955746" cy="4282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01175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9608741" y="967920"/>
            <a:ext cx="2273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TERMINAIS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EE38139F-1728-2291-4825-726E38019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6" y="3642751"/>
            <a:ext cx="5758180" cy="2286490"/>
          </a:xfrm>
          <a:prstGeom prst="rect">
            <a:avLst/>
          </a:prstGeom>
        </p:spPr>
      </p:pic>
      <p:pic>
        <p:nvPicPr>
          <p:cNvPr id="9" name="Imagem 8" descr="Uma imagem contendo objeto, antena, relógio&#10;&#10;Descrição gerada automaticamente">
            <a:extLst>
              <a:ext uri="{FF2B5EF4-FFF2-40B4-BE49-F238E27FC236}">
                <a16:creationId xmlns:a16="http://schemas.microsoft.com/office/drawing/2014/main" id="{11FC102E-4DFA-EEC7-17D3-9A5A5E614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897" y="3693763"/>
            <a:ext cx="3879285" cy="220634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BD81A5-29C1-CD51-C914-EB9AF8438970}"/>
              </a:ext>
            </a:extLst>
          </p:cNvPr>
          <p:cNvSpPr txBox="1"/>
          <p:nvPr/>
        </p:nvSpPr>
        <p:spPr>
          <a:xfrm>
            <a:off x="323850" y="1765685"/>
            <a:ext cx="11544300" cy="1600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20"/>
              </a:lnSpc>
              <a:spcAft>
                <a:spcPts val="1200"/>
              </a:spcAft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200" dirty="0">
                <a:latin typeface="Georgia" panose="02040502050405020303" pitchFamily="18" charset="0"/>
              </a:rPr>
              <a:t>As figuras a seguir mostram um </a:t>
            </a:r>
            <a:r>
              <a:rPr lang="pt-BR" sz="2200" b="1" dirty="0">
                <a:solidFill>
                  <a:srgbClr val="0070C0"/>
                </a:solidFill>
                <a:latin typeface="Georgia" panose="02040502050405020303" pitchFamily="18" charset="0"/>
              </a:rPr>
              <a:t>símbolo de circuito amplamente utilizado para um </a:t>
            </a:r>
            <a:r>
              <a:rPr lang="pt-BR" sz="22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amp</a:t>
            </a:r>
            <a:r>
              <a:rPr lang="pt-BR" sz="2200" b="1" dirty="0">
                <a:solidFill>
                  <a:srgbClr val="0070C0"/>
                </a:solidFill>
                <a:latin typeface="Georgia" panose="02040502050405020303" pitchFamily="18" charset="0"/>
              </a:rPr>
              <a:t> op.</a:t>
            </a:r>
            <a:r>
              <a:rPr lang="pt-BR" sz="2200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pt-BR" sz="2200" dirty="0">
                <a:latin typeface="Georgia" panose="02040502050405020303" pitchFamily="18" charset="0"/>
              </a:rPr>
              <a:t>O símbolo contém os </a:t>
            </a:r>
            <a:r>
              <a:rPr lang="pt-BR" sz="2200" dirty="0">
                <a:solidFill>
                  <a:srgbClr val="C00000"/>
                </a:solidFill>
                <a:latin typeface="Georgia" panose="02040502050405020303" pitchFamily="18" charset="0"/>
              </a:rPr>
              <a:t>cinco terminais </a:t>
            </a:r>
            <a:r>
              <a:rPr lang="pt-BR" sz="2200" dirty="0">
                <a:latin typeface="Georgia" panose="02040502050405020303" pitchFamily="18" charset="0"/>
              </a:rPr>
              <a:t>de maior interesse. Na figura da esquerda temos as descrições dos terminais em palavras e na da direita os respectivos sinais.</a:t>
            </a:r>
          </a:p>
        </p:txBody>
      </p:sp>
    </p:spTree>
    <p:extLst>
      <p:ext uri="{BB962C8B-B14F-4D97-AF65-F5344CB8AC3E}">
        <p14:creationId xmlns:p14="http://schemas.microsoft.com/office/powerpoint/2010/main" val="3545219171"/>
      </p:ext>
    </p:extLst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8063345" y="967920"/>
            <a:ext cx="3818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TENSÕES TERMINAIS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BD81A5-29C1-CD51-C914-EB9AF8438970}"/>
              </a:ext>
            </a:extLst>
          </p:cNvPr>
          <p:cNvSpPr txBox="1"/>
          <p:nvPr/>
        </p:nvSpPr>
        <p:spPr>
          <a:xfrm>
            <a:off x="323850" y="1765685"/>
            <a:ext cx="11544300" cy="121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20"/>
              </a:lnSpc>
              <a:spcAft>
                <a:spcPts val="1200"/>
              </a:spcAft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200" dirty="0">
                <a:latin typeface="Georgia" panose="02040502050405020303" pitchFamily="18" charset="0"/>
              </a:rPr>
              <a:t>A figura mostrada a seguir apresenta as </a:t>
            </a:r>
            <a:r>
              <a:rPr lang="pt-BR" sz="2200" b="1" dirty="0">
                <a:solidFill>
                  <a:srgbClr val="0070C0"/>
                </a:solidFill>
                <a:latin typeface="Georgia" panose="02040502050405020303" pitchFamily="18" charset="0"/>
              </a:rPr>
              <a:t>tensões presentes em cada terminal do </a:t>
            </a:r>
            <a:r>
              <a:rPr lang="pt-BR" sz="22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amp</a:t>
            </a:r>
            <a:r>
              <a:rPr lang="pt-BR" sz="2200" b="1" dirty="0">
                <a:solidFill>
                  <a:srgbClr val="0070C0"/>
                </a:solidFill>
                <a:latin typeface="Georgia" panose="02040502050405020303" pitchFamily="18" charset="0"/>
              </a:rPr>
              <a:t> </a:t>
            </a:r>
            <a:r>
              <a:rPr lang="pt-BR" sz="22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op</a:t>
            </a:r>
            <a:r>
              <a:rPr lang="pt-BR" sz="2200" dirty="0">
                <a:latin typeface="Georgia" panose="02040502050405020303" pitchFamily="18" charset="0"/>
              </a:rPr>
              <a:t>, considerando suas polaridades de referência. Cada tensão é </a:t>
            </a:r>
            <a:r>
              <a:rPr lang="pt-BR" sz="2200" dirty="0">
                <a:solidFill>
                  <a:srgbClr val="C00000"/>
                </a:solidFill>
                <a:latin typeface="Georgia" panose="02040502050405020303" pitchFamily="18" charset="0"/>
              </a:rPr>
              <a:t>medida em relação a um nó de referência</a:t>
            </a:r>
            <a:r>
              <a:rPr lang="pt-BR" sz="2200" dirty="0">
                <a:latin typeface="Georgia" panose="02040502050405020303" pitchFamily="18" charset="0"/>
              </a:rPr>
              <a:t>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6A896B6-1F30-DAD9-0B39-B83DB72B58BF}"/>
              </a:ext>
            </a:extLst>
          </p:cNvPr>
          <p:cNvGrpSpPr/>
          <p:nvPr/>
        </p:nvGrpSpPr>
        <p:grpSpPr>
          <a:xfrm>
            <a:off x="3807484" y="2743839"/>
            <a:ext cx="5609649" cy="3566812"/>
            <a:chOff x="3807484" y="2743839"/>
            <a:chExt cx="5609649" cy="3566812"/>
          </a:xfrm>
        </p:grpSpPr>
        <p:pic>
          <p:nvPicPr>
            <p:cNvPr id="4" name="Imagem 3" descr="Diagrama, Esquemático&#10;&#10;Descrição gerada automaticamente">
              <a:extLst>
                <a:ext uri="{FF2B5EF4-FFF2-40B4-BE49-F238E27FC236}">
                  <a16:creationId xmlns:a16="http://schemas.microsoft.com/office/drawing/2014/main" id="{AF631E32-B6A2-FDDD-0806-17928A001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7484" y="2743839"/>
              <a:ext cx="5609649" cy="354444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9BFC4F2-227B-AF33-65B2-C36909F3C9AA}"/>
                </a:ext>
              </a:extLst>
            </p:cNvPr>
            <p:cNvSpPr/>
            <p:nvPr/>
          </p:nvSpPr>
          <p:spPr>
            <a:xfrm>
              <a:off x="5023262" y="5932726"/>
              <a:ext cx="2185060" cy="37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0" name="Triângulo 9">
            <a:extLst>
              <a:ext uri="{FF2B5EF4-FFF2-40B4-BE49-F238E27FC236}">
                <a16:creationId xmlns:a16="http://schemas.microsoft.com/office/drawing/2014/main" id="{D7E26626-6820-A97E-A2E9-0099A8FB4082}"/>
              </a:ext>
            </a:extLst>
          </p:cNvPr>
          <p:cNvSpPr/>
          <p:nvPr/>
        </p:nvSpPr>
        <p:spPr>
          <a:xfrm rot="10800000">
            <a:off x="6014851" y="6064318"/>
            <a:ext cx="201881" cy="215915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BA53581-AA02-427B-6EDA-A23A245F43E1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115791" y="5890530"/>
            <a:ext cx="1" cy="1737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0885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7715251" y="967920"/>
            <a:ext cx="416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CORRENTES TERMINAIS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5BD81A5-29C1-CD51-C914-EB9AF8438970}"/>
              </a:ext>
            </a:extLst>
          </p:cNvPr>
          <p:cNvSpPr txBox="1"/>
          <p:nvPr/>
        </p:nvSpPr>
        <p:spPr>
          <a:xfrm>
            <a:off x="323850" y="1765685"/>
            <a:ext cx="11544300" cy="830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3020"/>
              </a:lnSpc>
              <a:spcAft>
                <a:spcPts val="1200"/>
              </a:spcAft>
              <a:buClr>
                <a:srgbClr val="C00000"/>
              </a:buClr>
              <a:buSzPct val="75000"/>
              <a:buFont typeface="Wingdings" pitchFamily="2" charset="2"/>
              <a:buChar char="ü"/>
            </a:pPr>
            <a:r>
              <a:rPr lang="pt-BR" sz="2200" dirty="0">
                <a:latin typeface="Georgia" panose="02040502050405020303" pitchFamily="18" charset="0"/>
              </a:rPr>
              <a:t>A figura mostrada a seguir apresenta as </a:t>
            </a:r>
            <a:r>
              <a:rPr lang="pt-BR" sz="2200" b="1" dirty="0">
                <a:solidFill>
                  <a:srgbClr val="0070C0"/>
                </a:solidFill>
                <a:latin typeface="Georgia" panose="02040502050405020303" pitchFamily="18" charset="0"/>
              </a:rPr>
              <a:t>correntes presentes em cada terminal do </a:t>
            </a:r>
            <a:r>
              <a:rPr lang="pt-BR" sz="22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amp</a:t>
            </a:r>
            <a:r>
              <a:rPr lang="pt-BR" sz="2200" b="1" dirty="0">
                <a:solidFill>
                  <a:srgbClr val="0070C0"/>
                </a:solidFill>
                <a:latin typeface="Georgia" panose="02040502050405020303" pitchFamily="18" charset="0"/>
              </a:rPr>
              <a:t> </a:t>
            </a:r>
            <a:r>
              <a:rPr lang="pt-BR" sz="2200" b="1" dirty="0" err="1">
                <a:solidFill>
                  <a:srgbClr val="0070C0"/>
                </a:solidFill>
                <a:latin typeface="Georgia" panose="02040502050405020303" pitchFamily="18" charset="0"/>
              </a:rPr>
              <a:t>op</a:t>
            </a:r>
            <a:r>
              <a:rPr lang="pt-BR" sz="2200" dirty="0">
                <a:latin typeface="Georgia" panose="02040502050405020303" pitchFamily="18" charset="0"/>
              </a:rPr>
              <a:t>, considerando os respectivos sentidos de referência.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B820FC3-811F-3262-616F-AF384AD34E97}"/>
              </a:ext>
            </a:extLst>
          </p:cNvPr>
          <p:cNvGrpSpPr/>
          <p:nvPr/>
        </p:nvGrpSpPr>
        <p:grpSpPr>
          <a:xfrm>
            <a:off x="3248661" y="2637114"/>
            <a:ext cx="5529580" cy="3673537"/>
            <a:chOff x="3671571" y="2637114"/>
            <a:chExt cx="5529580" cy="3673537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D9BFC4F2-227B-AF33-65B2-C36909F3C9AA}"/>
                </a:ext>
              </a:extLst>
            </p:cNvPr>
            <p:cNvSpPr/>
            <p:nvPr/>
          </p:nvSpPr>
          <p:spPr>
            <a:xfrm>
              <a:off x="5023262" y="5932726"/>
              <a:ext cx="2185060" cy="3779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E899E86F-FA2D-62BC-5E7D-CF0599E9A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571" y="2637114"/>
              <a:ext cx="5529580" cy="3493848"/>
            </a:xfrm>
            <a:prstGeom prst="rect">
              <a:avLst/>
            </a:prstGeom>
          </p:spPr>
        </p:pic>
        <p:sp>
          <p:nvSpPr>
            <p:cNvPr id="10" name="Triângulo 9">
              <a:extLst>
                <a:ext uri="{FF2B5EF4-FFF2-40B4-BE49-F238E27FC236}">
                  <a16:creationId xmlns:a16="http://schemas.microsoft.com/office/drawing/2014/main" id="{D7E26626-6820-A97E-A2E9-0099A8FB4082}"/>
                </a:ext>
              </a:extLst>
            </p:cNvPr>
            <p:cNvSpPr/>
            <p:nvPr/>
          </p:nvSpPr>
          <p:spPr>
            <a:xfrm rot="10800000">
              <a:off x="6014851" y="6064318"/>
              <a:ext cx="201881" cy="215915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8BA53581-AA02-427B-6EDA-A23A245F43E1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6115791" y="5890530"/>
              <a:ext cx="1" cy="1737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03C61A2-1893-3A44-8145-3B788B3F5835}"/>
              </a:ext>
            </a:extLst>
          </p:cNvPr>
          <p:cNvSpPr txBox="1"/>
          <p:nvPr/>
        </p:nvSpPr>
        <p:spPr>
          <a:xfrm>
            <a:off x="8358427" y="5307136"/>
            <a:ext cx="3461889" cy="92333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C00000"/>
                </a:solidFill>
                <a:latin typeface="Times" pitchFamily="2" charset="0"/>
              </a:rPr>
              <a:t>ATENÇÃO</a:t>
            </a:r>
          </a:p>
          <a:p>
            <a:pPr algn="ctr"/>
            <a:r>
              <a:rPr lang="pt-BR" dirty="0">
                <a:latin typeface="Times" pitchFamily="2" charset="0"/>
              </a:rPr>
              <a:t>As correntes associadas ao </a:t>
            </a:r>
            <a:r>
              <a:rPr lang="pt-BR" dirty="0" err="1">
                <a:latin typeface="Times" pitchFamily="2" charset="0"/>
              </a:rPr>
              <a:t>amp</a:t>
            </a:r>
            <a:r>
              <a:rPr lang="pt-BR" dirty="0">
                <a:latin typeface="Times" pitchFamily="2" charset="0"/>
              </a:rPr>
              <a:t> </a:t>
            </a:r>
            <a:r>
              <a:rPr lang="pt-BR" dirty="0" err="1">
                <a:latin typeface="Times" pitchFamily="2" charset="0"/>
              </a:rPr>
              <a:t>op</a:t>
            </a:r>
            <a:r>
              <a:rPr lang="pt-BR" dirty="0">
                <a:latin typeface="Times" pitchFamily="2" charset="0"/>
              </a:rPr>
              <a:t> também precisam atender a LKC!</a:t>
            </a:r>
          </a:p>
        </p:txBody>
      </p:sp>
    </p:spTree>
    <p:extLst>
      <p:ext uri="{BB962C8B-B14F-4D97-AF65-F5344CB8AC3E}">
        <p14:creationId xmlns:p14="http://schemas.microsoft.com/office/powerpoint/2010/main" val="166934054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5591940" y="967920"/>
            <a:ext cx="6290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CARACTERÍSTICA DE TRANSFERÊNCIA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620EB427-CA54-8B58-0043-E78B33F3DEA7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dirty="0"/>
              <a:t>O Amplificador Operacional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D22FEFEC-CFBD-A973-3BD9-09426F594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8" y="1538278"/>
            <a:ext cx="5940568" cy="3434664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E4D139CC-08DE-768F-BA82-48421037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9" y="5011616"/>
            <a:ext cx="6317726" cy="1296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DEA0E5E-B03F-52BC-AE38-F16CEBB29E4F}"/>
                  </a:ext>
                </a:extLst>
              </p:cNvPr>
              <p:cNvSpPr/>
              <p:nvPr/>
            </p:nvSpPr>
            <p:spPr>
              <a:xfrm>
                <a:off x="6686667" y="1840552"/>
                <a:ext cx="5195453" cy="4293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3020"/>
                  </a:lnSpc>
                  <a:spcAft>
                    <a:spcPts val="1200"/>
                  </a:spcAft>
                  <a:buClr>
                    <a:srgbClr val="C00000"/>
                  </a:buClr>
                  <a:buSzPct val="75000"/>
                </a:pPr>
                <a:r>
                  <a:rPr lang="pt-BR" dirty="0">
                    <a:latin typeface="Georgia" panose="02040502050405020303" pitchFamily="18" charset="0"/>
                  </a:rPr>
                  <a:t>Onde </a:t>
                </a:r>
                <a:r>
                  <a:rPr lang="pt-BR" b="1" i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A</a:t>
                </a:r>
                <a:r>
                  <a:rPr lang="pt-BR" dirty="0">
                    <a:latin typeface="Georgia" panose="02040502050405020303" pitchFamily="18" charset="0"/>
                  </a:rPr>
                  <a:t> é uma constante de proporcionalidade conhecida como </a:t>
                </a:r>
                <a:r>
                  <a:rPr lang="pt-BR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ganho de malha aberta</a:t>
                </a:r>
                <a:r>
                  <a:rPr lang="pt-BR" dirty="0">
                    <a:latin typeface="Georgia" panose="02040502050405020303" pitchFamily="18" charset="0"/>
                  </a:rPr>
                  <a:t> e</a:t>
                </a:r>
                <a:br>
                  <a:rPr lang="pt-BR" dirty="0">
                    <a:latin typeface="Georgia" panose="02040502050405020303" pitchFamily="18" charset="0"/>
                  </a:rPr>
                </a:br>
                <a:r>
                  <a:rPr lang="pt-BR" dirty="0"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  <m:sSub>
                      <m:sSubPr>
                        <m:ctrlP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𝑪𝑪</m:t>
                        </m:r>
                      </m:sub>
                    </m:sSub>
                    <m:r>
                      <a:rPr lang="pt-B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>
                    <a:latin typeface="Georgia" panose="02040502050405020303" pitchFamily="18" charset="0"/>
                  </a:rPr>
                  <a:t>representam as </a:t>
                </a:r>
                <a:r>
                  <a:rPr lang="pt-BR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tensões de alimentação</a:t>
                </a:r>
                <a:r>
                  <a:rPr lang="pt-BR" dirty="0">
                    <a:latin typeface="Georgia" panose="02040502050405020303" pitchFamily="18" charset="0"/>
                  </a:rPr>
                  <a:t> (geralmente simétricas).</a:t>
                </a:r>
              </a:p>
              <a:p>
                <a:pPr algn="just">
                  <a:spcAft>
                    <a:spcPts val="1200"/>
                  </a:spcAft>
                  <a:buClr>
                    <a:srgbClr val="C00000"/>
                  </a:buClr>
                  <a:buSzPct val="75000"/>
                </a:pPr>
                <a:r>
                  <a:rPr lang="pt-BR" sz="600" dirty="0">
                    <a:latin typeface="Georgia" panose="02040502050405020303" pitchFamily="18" charset="0"/>
                  </a:rPr>
                  <a:t> </a:t>
                </a:r>
              </a:p>
              <a:p>
                <a:pPr algn="just">
                  <a:lnSpc>
                    <a:spcPts val="3020"/>
                  </a:lnSpc>
                  <a:spcAft>
                    <a:spcPts val="1200"/>
                  </a:spcAft>
                  <a:buClr>
                    <a:srgbClr val="C00000"/>
                  </a:buClr>
                  <a:buSzPct val="75000"/>
                </a:pPr>
                <a:r>
                  <a:rPr lang="pt-BR" dirty="0">
                    <a:latin typeface="Georgia" panose="02040502050405020303" pitchFamily="18" charset="0"/>
                  </a:rPr>
                  <a:t>Valores típicos: </a:t>
                </a:r>
              </a:p>
              <a:p>
                <a:pPr lvl="1" algn="just">
                  <a:spcAft>
                    <a:spcPts val="1200"/>
                  </a:spcAft>
                  <a:buClr>
                    <a:srgbClr val="C00000"/>
                  </a:buClr>
                  <a:buSzPct val="75000"/>
                </a:pPr>
                <a:r>
                  <a:rPr lang="pt-BR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Ganho de malha aberta (</a:t>
                </a:r>
                <a:r>
                  <a:rPr lang="pt-BR" b="1" i="1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A</a:t>
                </a:r>
                <a:r>
                  <a:rPr lang="pt-BR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):</a:t>
                </a:r>
              </a:p>
              <a:p>
                <a:pPr algn="ctr">
                  <a:spcAft>
                    <a:spcPts val="1200"/>
                  </a:spcAft>
                  <a:buClr>
                    <a:srgbClr val="C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≫10.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  <a:latin typeface="Georgia" panose="02040502050405020303" pitchFamily="18" charset="0"/>
                </a:endParaRPr>
              </a:p>
              <a:p>
                <a:pPr lvl="1" algn="just">
                  <a:spcAft>
                    <a:spcPts val="1200"/>
                  </a:spcAft>
                  <a:buClr>
                    <a:srgbClr val="C00000"/>
                  </a:buClr>
                  <a:buSzPct val="75000"/>
                </a:pPr>
                <a:r>
                  <a:rPr lang="pt-BR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Tensões de alimentação (</a:t>
                </a:r>
                <a14:m>
                  <m:oMath xmlns:m="http://schemas.openxmlformats.org/officeDocument/2006/math">
                    <m:r>
                      <a:rPr lang="pt-B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  <m:sSub>
                      <m:sSubPr>
                        <m:ctrlP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𝑪𝑪</m:t>
                        </m:r>
                      </m:sub>
                    </m:sSub>
                  </m:oMath>
                </a14:m>
                <a:r>
                  <a:rPr lang="pt-BR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):</a:t>
                </a:r>
              </a:p>
              <a:p>
                <a:pPr algn="ctr">
                  <a:spcAft>
                    <a:spcPts val="1200"/>
                  </a:spcAft>
                  <a:buClr>
                    <a:srgbClr val="C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sSub>
                        <m:sSubPr>
                          <m:ctrlPr>
                            <a:rPr lang="pt-BR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pt-BR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20</m:t>
                      </m:r>
                      <m:r>
                        <a:rPr lang="pt-BR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pt-BR" dirty="0">
                  <a:solidFill>
                    <a:srgbClr val="0070C0"/>
                  </a:solidFill>
                  <a:latin typeface="Georgia" panose="02040502050405020303" pitchFamily="18" charset="0"/>
                </a:endParaRPr>
              </a:p>
            </p:txBody>
          </p:sp>
        </mc:Choice>
        <mc:Fallback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5DEA0E5E-B03F-52BC-AE38-F16CEBB29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667" y="1840552"/>
                <a:ext cx="5195453" cy="4293483"/>
              </a:xfrm>
              <a:prstGeom prst="rect">
                <a:avLst/>
              </a:prstGeom>
              <a:blipFill>
                <a:blip r:embed="rId4"/>
                <a:stretch>
                  <a:fillRect l="-1056" r="-9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860187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4767</TotalTime>
  <Words>1597</Words>
  <Application>Microsoft Office PowerPoint</Application>
  <PresentationFormat>Widescreen</PresentationFormat>
  <Paragraphs>187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30" baseType="lpstr">
      <vt:lpstr>Arial</vt:lpstr>
      <vt:lpstr>Book Antiqua</vt:lpstr>
      <vt:lpstr>Calibri</vt:lpstr>
      <vt:lpstr>Calibri Light</vt:lpstr>
      <vt:lpstr>Cambria Math</vt:lpstr>
      <vt:lpstr>Century</vt:lpstr>
      <vt:lpstr>Courier New</vt:lpstr>
      <vt:lpstr>Georgia</vt:lpstr>
      <vt:lpstr>Times</vt:lpstr>
      <vt:lpstr>Wingdings</vt:lpstr>
      <vt:lpstr>Tema do Office</vt:lpstr>
      <vt:lpstr>AMPLIFICADORES OPERACIONAIS CONCEITOS FUNDAMENTAIS, TERMINAIS RESTRIÇÕES DE OPERAÇÃO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AMPLIFICADORES OPERACIONAIS CONCEITOS FUNDAMENTAIS, TERMINAIS RESTRIÇÕES DE OPERAÇÃO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7: Estrutura do Sistema Nervoso</dc:title>
  <dc:creator>Glauber Zerbini Costal</dc:creator>
  <cp:lastModifiedBy>Carlos Caetano</cp:lastModifiedBy>
  <cp:revision>2</cp:revision>
  <cp:lastPrinted>2022-03-17T15:19:11Z</cp:lastPrinted>
  <dcterms:created xsi:type="dcterms:W3CDTF">2014-08-30T20:40:48Z</dcterms:created>
  <dcterms:modified xsi:type="dcterms:W3CDTF">2023-06-15T15:29:53Z</dcterms:modified>
</cp:coreProperties>
</file>